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51A75-BEA4-42D5-A2CC-4F649A590D3D}" v="1813" dt="2025-08-06T09:26:4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0.sv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0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4657AB8-3C14-40E0-8A05-8BA99AF76118}">
      <dgm:prSet/>
      <dgm:spPr/>
      <dgm:t>
        <a:bodyPr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</dgm:t>
    </dgm:pt>
    <dgm:pt modelId="{49157F9B-1586-4A03-94AF-0EA75A215C84}" type="parTrans" cxnId="{46134221-7EA0-41EA-B8FF-FCF0BDF5A7EE}">
      <dgm:prSet/>
      <dgm:spPr/>
      <dgm:t>
        <a:bodyPr/>
        <a:lstStyle/>
        <a:p>
          <a:endParaRPr lang="en-US"/>
        </a:p>
      </dgm:t>
    </dgm:pt>
    <dgm:pt modelId="{B216AFF3-97C7-4B7E-8D65-1547DEF7291A}" type="sibTrans" cxnId="{46134221-7EA0-41EA-B8FF-FCF0BDF5A7EE}">
      <dgm:prSet/>
      <dgm:spPr/>
      <dgm:t>
        <a:bodyPr/>
        <a:lstStyle/>
        <a:p>
          <a:endParaRPr lang="en-US"/>
        </a:p>
      </dgm:t>
    </dgm:pt>
    <dgm:pt modelId="{9331030D-56D3-4005-A36E-3D43308BEAE0}">
      <dgm:prSet/>
      <dgm:spPr/>
      <dgm:t>
        <a:bodyPr/>
        <a:lstStyle/>
        <a:p>
          <a:pPr algn="l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Aarogya Ghimire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D441F4-2BE4-42D6-B484-AF8234FB64E2}" type="parTrans" cxnId="{4A5A83E0-EE9F-4019-AC3C-9DDB7805E76C}">
      <dgm:prSet/>
      <dgm:spPr/>
      <dgm:t>
        <a:bodyPr/>
        <a:lstStyle/>
        <a:p>
          <a:endParaRPr lang="en-US"/>
        </a:p>
      </dgm:t>
    </dgm:pt>
    <dgm:pt modelId="{A7E1FF03-46F0-4276-AE45-EA7AB941B679}" type="sibTrans" cxnId="{4A5A83E0-EE9F-4019-AC3C-9DDB7805E76C}">
      <dgm:prSet/>
      <dgm:spPr/>
      <dgm:t>
        <a:bodyPr/>
        <a:lstStyle/>
        <a:p>
          <a:endParaRPr lang="en-US"/>
        </a:p>
      </dgm:t>
    </dgm:pt>
    <dgm:pt modelId="{AB6CD043-FF3F-428B-8C7B-3A8E57ACB323}">
      <dgm:prSet/>
      <dgm:spPr/>
      <dgm:t>
        <a:bodyPr/>
        <a:lstStyle/>
        <a:p>
          <a:pPr algn="l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Basanta Khanal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46AF3C-70E5-422D-BF13-D4D319435B01}" type="parTrans" cxnId="{9379E1D5-3102-4691-9303-9C4578BB4057}">
      <dgm:prSet/>
      <dgm:spPr/>
      <dgm:t>
        <a:bodyPr/>
        <a:lstStyle/>
        <a:p>
          <a:endParaRPr lang="en-US"/>
        </a:p>
      </dgm:t>
    </dgm:pt>
    <dgm:pt modelId="{2ED42E41-F120-4A78-A42A-E1859D289E00}" type="sibTrans" cxnId="{9379E1D5-3102-4691-9303-9C4578BB4057}">
      <dgm:prSet/>
      <dgm:spPr/>
      <dgm:t>
        <a:bodyPr/>
        <a:lstStyle/>
        <a:p>
          <a:endParaRPr lang="en-US"/>
        </a:p>
      </dgm:t>
    </dgm:pt>
    <dgm:pt modelId="{D7855A19-FF89-46B2-92F1-4F1BF73BB87A}">
      <dgm:prSet/>
      <dgm:spPr/>
      <dgm:t>
        <a:bodyPr/>
        <a:lstStyle/>
        <a:p>
          <a:pPr algn="l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Ghanashyam Khatri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87F8C2-E2EA-47AA-A47E-7A9569FDCF2E}" type="parTrans" cxnId="{3264199F-7ACB-47E3-87C3-9178103E6976}">
      <dgm:prSet/>
      <dgm:spPr/>
      <dgm:t>
        <a:bodyPr/>
        <a:lstStyle/>
        <a:p>
          <a:endParaRPr lang="en-US"/>
        </a:p>
      </dgm:t>
    </dgm:pt>
    <dgm:pt modelId="{F95A9D4E-FE52-4DBF-8CB6-0B83685DFE91}" type="sibTrans" cxnId="{3264199F-7ACB-47E3-87C3-9178103E6976}">
      <dgm:prSet/>
      <dgm:spPr/>
      <dgm:t>
        <a:bodyPr/>
        <a:lstStyle/>
        <a:p>
          <a:endParaRPr lang="en-US"/>
        </a:p>
      </dgm:t>
    </dgm:pt>
    <dgm:pt modelId="{7AC8D5C7-57B4-488F-A2A6-37D71DAFFF67}">
      <dgm:prSet/>
      <dgm:spPr/>
      <dgm:t>
        <a:bodyPr/>
        <a:lstStyle/>
        <a:p>
          <a:pPr algn="l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Shaswat Poudel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D41442-E878-4C26-AD53-215D132B1B94}" type="parTrans" cxnId="{EEC1FAA2-6B3F-495D-83AC-85F4234ACDAC}">
      <dgm:prSet/>
      <dgm:spPr/>
      <dgm:t>
        <a:bodyPr/>
        <a:lstStyle/>
        <a:p>
          <a:endParaRPr lang="en-US"/>
        </a:p>
      </dgm:t>
    </dgm:pt>
    <dgm:pt modelId="{43A4C36C-B39A-4F1B-AA46-75521F582BDE}" type="sibTrans" cxnId="{EEC1FAA2-6B3F-495D-83AC-85F4234ACDAC}">
      <dgm:prSet/>
      <dgm:spPr/>
      <dgm:t>
        <a:bodyPr/>
        <a:lstStyle/>
        <a:p>
          <a:endParaRPr lang="en-US"/>
        </a:p>
      </dgm:t>
    </dgm:pt>
    <dgm:pt modelId="{066251FC-6CD8-4604-8DD9-D7079AB1150E}">
      <dgm:prSet/>
      <dgm:spPr/>
      <dgm:t>
        <a:bodyPr/>
        <a:lstStyle/>
        <a:p>
          <a:pPr algn="l"/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Shasank Singh Thakuri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007CB2-488E-4EAC-A0E3-3553A34AE476}" type="parTrans" cxnId="{406F3F1B-CB65-43D9-8FAE-A569B5D65287}">
      <dgm:prSet/>
      <dgm:spPr/>
      <dgm:t>
        <a:bodyPr/>
        <a:lstStyle/>
        <a:p>
          <a:endParaRPr lang="en-US"/>
        </a:p>
      </dgm:t>
    </dgm:pt>
    <dgm:pt modelId="{2DADF12C-7D4E-42CD-8C36-BA0D488F2F1E}" type="sibTrans" cxnId="{406F3F1B-CB65-43D9-8FAE-A569B5D65287}">
      <dgm:prSet/>
      <dgm:spPr/>
      <dgm:t>
        <a:bodyPr/>
        <a:lstStyle/>
        <a:p>
          <a:endParaRPr lang="en-US"/>
        </a:p>
      </dgm:t>
    </dgm:pt>
    <dgm:pt modelId="{A4DBBCF7-6B6F-4A3A-B29E-79492371B018}" type="pres">
      <dgm:prSet presAssocID="{DFB8AB5E-DE13-46E1-831D-1E5DE29F4BE3}" presName="linearFlow" presStyleCnt="0">
        <dgm:presLayoutVars>
          <dgm:resizeHandles val="exact"/>
        </dgm:presLayoutVars>
      </dgm:prSet>
      <dgm:spPr/>
    </dgm:pt>
    <dgm:pt modelId="{12643F12-4A6A-4B45-ADA5-21D9B9A5305D}" type="pres">
      <dgm:prSet presAssocID="{A4657AB8-3C14-40E0-8A05-8BA99AF76118}" presName="node" presStyleLbl="node1" presStyleIdx="0" presStyleCnt="1">
        <dgm:presLayoutVars>
          <dgm:bulletEnabled val="1"/>
        </dgm:presLayoutVars>
      </dgm:prSet>
      <dgm:spPr/>
    </dgm:pt>
  </dgm:ptLst>
  <dgm:cxnLst>
    <dgm:cxn modelId="{CF851709-FE0B-4063-97F8-8062E58B22BA}" type="presOf" srcId="{7AC8D5C7-57B4-488F-A2A6-37D71DAFFF67}" destId="{12643F12-4A6A-4B45-ADA5-21D9B9A5305D}" srcOrd="0" destOrd="4" presId="urn:microsoft.com/office/officeart/2005/8/layout/process2"/>
    <dgm:cxn modelId="{406F3F1B-CB65-43D9-8FAE-A569B5D65287}" srcId="{A4657AB8-3C14-40E0-8A05-8BA99AF76118}" destId="{066251FC-6CD8-4604-8DD9-D7079AB1150E}" srcOrd="4" destOrd="0" parTransId="{48007CB2-488E-4EAC-A0E3-3553A34AE476}" sibTransId="{2DADF12C-7D4E-42CD-8C36-BA0D488F2F1E}"/>
    <dgm:cxn modelId="{46134221-7EA0-41EA-B8FF-FCF0BDF5A7EE}" srcId="{DFB8AB5E-DE13-46E1-831D-1E5DE29F4BE3}" destId="{A4657AB8-3C14-40E0-8A05-8BA99AF76118}" srcOrd="0" destOrd="0" parTransId="{49157F9B-1586-4A03-94AF-0EA75A215C84}" sibTransId="{B216AFF3-97C7-4B7E-8D65-1547DEF7291A}"/>
    <dgm:cxn modelId="{378BE83A-F9E6-46FE-BBB8-9F94041671C4}" type="presOf" srcId="{DFB8AB5E-DE13-46E1-831D-1E5DE29F4BE3}" destId="{A4DBBCF7-6B6F-4A3A-B29E-79492371B018}" srcOrd="0" destOrd="0" presId="urn:microsoft.com/office/officeart/2005/8/layout/process2"/>
    <dgm:cxn modelId="{79FBCE53-3C94-433B-828C-EE1ED094E44F}" type="presOf" srcId="{A4657AB8-3C14-40E0-8A05-8BA99AF76118}" destId="{12643F12-4A6A-4B45-ADA5-21D9B9A5305D}" srcOrd="0" destOrd="0" presId="urn:microsoft.com/office/officeart/2005/8/layout/process2"/>
    <dgm:cxn modelId="{E6EB9459-F1D6-4423-9909-A5FE01F9DC73}" type="presOf" srcId="{D7855A19-FF89-46B2-92F1-4F1BF73BB87A}" destId="{12643F12-4A6A-4B45-ADA5-21D9B9A5305D}" srcOrd="0" destOrd="3" presId="urn:microsoft.com/office/officeart/2005/8/layout/process2"/>
    <dgm:cxn modelId="{3264199F-7ACB-47E3-87C3-9178103E6976}" srcId="{A4657AB8-3C14-40E0-8A05-8BA99AF76118}" destId="{D7855A19-FF89-46B2-92F1-4F1BF73BB87A}" srcOrd="2" destOrd="0" parTransId="{2787F8C2-E2EA-47AA-A47E-7A9569FDCF2E}" sibTransId="{F95A9D4E-FE52-4DBF-8CB6-0B83685DFE91}"/>
    <dgm:cxn modelId="{EEC1FAA2-6B3F-495D-83AC-85F4234ACDAC}" srcId="{A4657AB8-3C14-40E0-8A05-8BA99AF76118}" destId="{7AC8D5C7-57B4-488F-A2A6-37D71DAFFF67}" srcOrd="3" destOrd="0" parTransId="{6DD41442-E878-4C26-AD53-215D132B1B94}" sibTransId="{43A4C36C-B39A-4F1B-AA46-75521F582BDE}"/>
    <dgm:cxn modelId="{445710B6-B60D-4D1C-B961-527CED397EFC}" type="presOf" srcId="{9331030D-56D3-4005-A36E-3D43308BEAE0}" destId="{12643F12-4A6A-4B45-ADA5-21D9B9A5305D}" srcOrd="0" destOrd="1" presId="urn:microsoft.com/office/officeart/2005/8/layout/process2"/>
    <dgm:cxn modelId="{9379E1D5-3102-4691-9303-9C4578BB4057}" srcId="{A4657AB8-3C14-40E0-8A05-8BA99AF76118}" destId="{AB6CD043-FF3F-428B-8C7B-3A8E57ACB323}" srcOrd="1" destOrd="0" parTransId="{2B46AF3C-70E5-422D-BF13-D4D319435B01}" sibTransId="{2ED42E41-F120-4A78-A42A-E1859D289E00}"/>
    <dgm:cxn modelId="{4A5A83E0-EE9F-4019-AC3C-9DDB7805E76C}" srcId="{A4657AB8-3C14-40E0-8A05-8BA99AF76118}" destId="{9331030D-56D3-4005-A36E-3D43308BEAE0}" srcOrd="0" destOrd="0" parTransId="{3BD441F4-2BE4-42D6-B484-AF8234FB64E2}" sibTransId="{A7E1FF03-46F0-4276-AE45-EA7AB941B679}"/>
    <dgm:cxn modelId="{384517E2-A5A6-4C42-8BF8-D7A5BAB0C1A6}" type="presOf" srcId="{066251FC-6CD8-4604-8DD9-D7079AB1150E}" destId="{12643F12-4A6A-4B45-ADA5-21D9B9A5305D}" srcOrd="0" destOrd="5" presId="urn:microsoft.com/office/officeart/2005/8/layout/process2"/>
    <dgm:cxn modelId="{6E8EC8F4-9BE2-47F4-8671-9DC6BAF704C5}" type="presOf" srcId="{AB6CD043-FF3F-428B-8C7B-3A8E57ACB323}" destId="{12643F12-4A6A-4B45-ADA5-21D9B9A5305D}" srcOrd="0" destOrd="2" presId="urn:microsoft.com/office/officeart/2005/8/layout/process2"/>
    <dgm:cxn modelId="{448DB9BA-D282-4941-9526-772B216E569E}" type="presParOf" srcId="{A4DBBCF7-6B6F-4A3A-B29E-79492371B018}" destId="{12643F12-4A6A-4B45-ADA5-21D9B9A5305D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cap="none" normalizeH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From Challenges to Solution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Y="-257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Students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enroll for transport and can view his bus card and see simulation</a:t>
          </a:r>
          <a:endParaRPr lang="en-US" sz="24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Char char="•"/>
          </a:pPr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Drivers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register, log in, and view their profiles</a:t>
          </a:r>
          <a:endParaRPr lang="en-US" sz="24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Char char="•"/>
          </a:pPr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Admins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review enrollment forms, approve requests, and assign buses</a:t>
          </a:r>
          <a:endParaRPr lang="en-US" sz="24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D9EE766E-F847-4098-923B-6BCDDC429AE5}" type="pres">
      <dgm:prSet presAssocID="{DFB8AB5E-DE13-46E1-831D-1E5DE29F4B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FE94C9-60FA-4838-8A2A-CA260C5AD1BC}" type="pres">
      <dgm:prSet presAssocID="{BE444682-C3EA-4842-9F33-ED728AB14419}" presName="hierRoot1" presStyleCnt="0"/>
      <dgm:spPr/>
    </dgm:pt>
    <dgm:pt modelId="{C1ACBC4B-9F37-450C-B0BC-B77D3032C77A}" type="pres">
      <dgm:prSet presAssocID="{BE444682-C3EA-4842-9F33-ED728AB14419}" presName="composite" presStyleCnt="0"/>
      <dgm:spPr/>
    </dgm:pt>
    <dgm:pt modelId="{8B663FED-E4DE-4613-A477-91D21FF77FDB}" type="pres">
      <dgm:prSet presAssocID="{BE444682-C3EA-4842-9F33-ED728AB14419}" presName="background" presStyleLbl="node0" presStyleIdx="0" presStyleCnt="3"/>
      <dgm:spPr/>
    </dgm:pt>
    <dgm:pt modelId="{CDE1CEBD-34A1-4E4D-912C-1E4B80B0161C}" type="pres">
      <dgm:prSet presAssocID="{BE444682-C3EA-4842-9F33-ED728AB14419}" presName="text" presStyleLbl="fgAcc0" presStyleIdx="0" presStyleCnt="3" custLinFactNeighborX="-1614" custLinFactNeighborY="1916">
        <dgm:presLayoutVars>
          <dgm:chPref val="3"/>
        </dgm:presLayoutVars>
      </dgm:prSet>
      <dgm:spPr/>
    </dgm:pt>
    <dgm:pt modelId="{C92CCB2E-B0AC-4637-9782-EB95E6AF6E58}" type="pres">
      <dgm:prSet presAssocID="{BE444682-C3EA-4842-9F33-ED728AB14419}" presName="hierChild2" presStyleCnt="0"/>
      <dgm:spPr/>
    </dgm:pt>
    <dgm:pt modelId="{C1F22CF9-A237-4E38-B67C-71F568BCFE46}" type="pres">
      <dgm:prSet presAssocID="{ADD056B5-1938-45D3-9643-DE2A5CC43A6B}" presName="hierRoot1" presStyleCnt="0"/>
      <dgm:spPr/>
    </dgm:pt>
    <dgm:pt modelId="{CC1D939F-0D61-4F2F-8D54-77CE89C380FA}" type="pres">
      <dgm:prSet presAssocID="{ADD056B5-1938-45D3-9643-DE2A5CC43A6B}" presName="composite" presStyleCnt="0"/>
      <dgm:spPr/>
    </dgm:pt>
    <dgm:pt modelId="{820287F2-E19D-48D5-9543-4C6D7C0DA294}" type="pres">
      <dgm:prSet presAssocID="{ADD056B5-1938-45D3-9643-DE2A5CC43A6B}" presName="background" presStyleLbl="node0" presStyleIdx="1" presStyleCnt="3"/>
      <dgm:spPr/>
    </dgm:pt>
    <dgm:pt modelId="{A6810104-0F55-4FF9-A1AF-D8589F399E53}" type="pres">
      <dgm:prSet presAssocID="{ADD056B5-1938-45D3-9643-DE2A5CC43A6B}" presName="text" presStyleLbl="fgAcc0" presStyleIdx="1" presStyleCnt="3" custLinFactNeighborX="-1614" custLinFactNeighborY="1916">
        <dgm:presLayoutVars>
          <dgm:chPref val="3"/>
        </dgm:presLayoutVars>
      </dgm:prSet>
      <dgm:spPr/>
    </dgm:pt>
    <dgm:pt modelId="{BB583355-8036-43F9-8B20-182581F82714}" type="pres">
      <dgm:prSet presAssocID="{ADD056B5-1938-45D3-9643-DE2A5CC43A6B}" presName="hierChild2" presStyleCnt="0"/>
      <dgm:spPr/>
    </dgm:pt>
    <dgm:pt modelId="{7FEE6791-C1A7-48AC-8875-9841B8DFB6C6}" type="pres">
      <dgm:prSet presAssocID="{EB5043CA-EE93-4626-AC45-908F114B82B6}" presName="hierRoot1" presStyleCnt="0"/>
      <dgm:spPr/>
    </dgm:pt>
    <dgm:pt modelId="{945345B8-A56B-4DB2-AFE3-499D9E1E3CD6}" type="pres">
      <dgm:prSet presAssocID="{EB5043CA-EE93-4626-AC45-908F114B82B6}" presName="composite" presStyleCnt="0"/>
      <dgm:spPr/>
    </dgm:pt>
    <dgm:pt modelId="{197C9B3A-3CE2-4DD3-A326-7648C8F040D1}" type="pres">
      <dgm:prSet presAssocID="{EB5043CA-EE93-4626-AC45-908F114B82B6}" presName="background" presStyleLbl="node0" presStyleIdx="2" presStyleCnt="3"/>
      <dgm:spPr/>
    </dgm:pt>
    <dgm:pt modelId="{B4318164-A0DA-43F8-8614-61A2073C79A8}" type="pres">
      <dgm:prSet presAssocID="{EB5043CA-EE93-4626-AC45-908F114B82B6}" presName="text" presStyleLbl="fgAcc0" presStyleIdx="2" presStyleCnt="3" custLinFactNeighborX="-1614" custLinFactNeighborY="1916">
        <dgm:presLayoutVars>
          <dgm:chPref val="3"/>
        </dgm:presLayoutVars>
      </dgm:prSet>
      <dgm:spPr/>
    </dgm:pt>
    <dgm:pt modelId="{C9C4AA04-5814-4500-8081-8698AF2B4297}" type="pres">
      <dgm:prSet presAssocID="{EB5043CA-EE93-4626-AC45-908F114B82B6}" presName="hierChild2" presStyleCnt="0"/>
      <dgm:spPr/>
    </dgm:pt>
  </dgm:ptLst>
  <dgm:cxnLst>
    <dgm:cxn modelId="{04CF3D17-4E50-4998-9C5F-9EAE248C6C28}" type="presOf" srcId="{DFB8AB5E-DE13-46E1-831D-1E5DE29F4BE3}" destId="{D9EE766E-F847-4098-923B-6BCDDC429AE5}" srcOrd="0" destOrd="0" presId="urn:microsoft.com/office/officeart/2005/8/layout/hierarchy1"/>
    <dgm:cxn modelId="{A3D47927-E7CB-40CB-97C3-FD7AB0255A2A}" type="presOf" srcId="{EB5043CA-EE93-4626-AC45-908F114B82B6}" destId="{B4318164-A0DA-43F8-8614-61A2073C79A8}" srcOrd="0" destOrd="0" presId="urn:microsoft.com/office/officeart/2005/8/layout/hierarchy1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205FA44C-BFF9-4263-866D-4FEAEADD598C}" type="presOf" srcId="{BE444682-C3EA-4842-9F33-ED728AB14419}" destId="{CDE1CEBD-34A1-4E4D-912C-1E4B80B0161C}" srcOrd="0" destOrd="0" presId="urn:microsoft.com/office/officeart/2005/8/layout/hierarchy1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650E4BF7-C8E8-4AAA-8348-DEDFF10B00A7}" type="presOf" srcId="{ADD056B5-1938-45D3-9643-DE2A5CC43A6B}" destId="{A6810104-0F55-4FF9-A1AF-D8589F399E53}" srcOrd="0" destOrd="0" presId="urn:microsoft.com/office/officeart/2005/8/layout/hierarchy1"/>
    <dgm:cxn modelId="{5226787F-7DE9-4973-B4A7-65151312ABB1}" type="presParOf" srcId="{D9EE766E-F847-4098-923B-6BCDDC429AE5}" destId="{EEFE94C9-60FA-4838-8A2A-CA260C5AD1BC}" srcOrd="0" destOrd="0" presId="urn:microsoft.com/office/officeart/2005/8/layout/hierarchy1"/>
    <dgm:cxn modelId="{C405A8D4-A9F0-4D7F-92DE-C8B02F889295}" type="presParOf" srcId="{EEFE94C9-60FA-4838-8A2A-CA260C5AD1BC}" destId="{C1ACBC4B-9F37-450C-B0BC-B77D3032C77A}" srcOrd="0" destOrd="0" presId="urn:microsoft.com/office/officeart/2005/8/layout/hierarchy1"/>
    <dgm:cxn modelId="{A8CEDA0C-598F-46F1-8E2A-1179384ED6F3}" type="presParOf" srcId="{C1ACBC4B-9F37-450C-B0BC-B77D3032C77A}" destId="{8B663FED-E4DE-4613-A477-91D21FF77FDB}" srcOrd="0" destOrd="0" presId="urn:microsoft.com/office/officeart/2005/8/layout/hierarchy1"/>
    <dgm:cxn modelId="{C20EE37E-6583-45EB-98A3-440B57F044BB}" type="presParOf" srcId="{C1ACBC4B-9F37-450C-B0BC-B77D3032C77A}" destId="{CDE1CEBD-34A1-4E4D-912C-1E4B80B0161C}" srcOrd="1" destOrd="0" presId="urn:microsoft.com/office/officeart/2005/8/layout/hierarchy1"/>
    <dgm:cxn modelId="{9B1EBA78-281C-410A-8D02-86AB82F8AC0C}" type="presParOf" srcId="{EEFE94C9-60FA-4838-8A2A-CA260C5AD1BC}" destId="{C92CCB2E-B0AC-4637-9782-EB95E6AF6E58}" srcOrd="1" destOrd="0" presId="urn:microsoft.com/office/officeart/2005/8/layout/hierarchy1"/>
    <dgm:cxn modelId="{983F5B2E-CDE2-496F-9506-39CE79221ABC}" type="presParOf" srcId="{D9EE766E-F847-4098-923B-6BCDDC429AE5}" destId="{C1F22CF9-A237-4E38-B67C-71F568BCFE46}" srcOrd="1" destOrd="0" presId="urn:microsoft.com/office/officeart/2005/8/layout/hierarchy1"/>
    <dgm:cxn modelId="{E1E792D7-C2E5-4239-9991-9CFC6C7C1567}" type="presParOf" srcId="{C1F22CF9-A237-4E38-B67C-71F568BCFE46}" destId="{CC1D939F-0D61-4F2F-8D54-77CE89C380FA}" srcOrd="0" destOrd="0" presId="urn:microsoft.com/office/officeart/2005/8/layout/hierarchy1"/>
    <dgm:cxn modelId="{FD853DE4-AD31-4547-82E9-105CEE50C3A4}" type="presParOf" srcId="{CC1D939F-0D61-4F2F-8D54-77CE89C380FA}" destId="{820287F2-E19D-48D5-9543-4C6D7C0DA294}" srcOrd="0" destOrd="0" presId="urn:microsoft.com/office/officeart/2005/8/layout/hierarchy1"/>
    <dgm:cxn modelId="{35038807-C169-4FDA-A1F6-596B8B926B3F}" type="presParOf" srcId="{CC1D939F-0D61-4F2F-8D54-77CE89C380FA}" destId="{A6810104-0F55-4FF9-A1AF-D8589F399E53}" srcOrd="1" destOrd="0" presId="urn:microsoft.com/office/officeart/2005/8/layout/hierarchy1"/>
    <dgm:cxn modelId="{479A4957-CCB9-4808-89A9-56C49BD94968}" type="presParOf" srcId="{C1F22CF9-A237-4E38-B67C-71F568BCFE46}" destId="{BB583355-8036-43F9-8B20-182581F82714}" srcOrd="1" destOrd="0" presId="urn:microsoft.com/office/officeart/2005/8/layout/hierarchy1"/>
    <dgm:cxn modelId="{10FD740C-B7AF-439D-A88B-AF2BD807BDDD}" type="presParOf" srcId="{D9EE766E-F847-4098-923B-6BCDDC429AE5}" destId="{7FEE6791-C1A7-48AC-8875-9841B8DFB6C6}" srcOrd="2" destOrd="0" presId="urn:microsoft.com/office/officeart/2005/8/layout/hierarchy1"/>
    <dgm:cxn modelId="{CC7491DB-0D9A-4B67-ABCE-F5C2B68029DA}" type="presParOf" srcId="{7FEE6791-C1A7-48AC-8875-9841B8DFB6C6}" destId="{945345B8-A56B-4DB2-AFE3-499D9E1E3CD6}" srcOrd="0" destOrd="0" presId="urn:microsoft.com/office/officeart/2005/8/layout/hierarchy1"/>
    <dgm:cxn modelId="{FEF29524-F2B3-4EF8-BF1A-AE5A57A57A26}" type="presParOf" srcId="{945345B8-A56B-4DB2-AFE3-499D9E1E3CD6}" destId="{197C9B3A-3CE2-4DD3-A326-7648C8F040D1}" srcOrd="0" destOrd="0" presId="urn:microsoft.com/office/officeart/2005/8/layout/hierarchy1"/>
    <dgm:cxn modelId="{A98A11A5-10B0-49EF-B417-924DCD91ACC6}" type="presParOf" srcId="{945345B8-A56B-4DB2-AFE3-499D9E1E3CD6}" destId="{B4318164-A0DA-43F8-8614-61A2073C79A8}" srcOrd="1" destOrd="0" presId="urn:microsoft.com/office/officeart/2005/8/layout/hierarchy1"/>
    <dgm:cxn modelId="{8654F17F-090B-42BC-9366-07318BD5688A}" type="presParOf" srcId="{7FEE6791-C1A7-48AC-8875-9841B8DFB6C6}" destId="{C9C4AA04-5814-4500-8081-8698AF2B42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User Role 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cap="none" normalizeH="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Secure login with role-based access.</a:t>
          </a: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Online enrollment for students and drivers.</a:t>
          </a: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Admin dashboard to manage requests and assign buses.</a:t>
          </a: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635036E0-3807-4543-8D46-AB6E281AAB60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49BF7338-C046-43C7-BDBD-9B098D341A1B}" type="pres">
      <dgm:prSet presAssocID="{BE444682-C3EA-4842-9F33-ED728AB14419}" presName="compNode" presStyleCnt="0"/>
      <dgm:spPr/>
    </dgm:pt>
    <dgm:pt modelId="{F10C4721-B3F6-490B-8979-D001ED0B3D06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4AAE1C-EEE1-4B97-817C-FBC5ECF9D4F9}" type="pres">
      <dgm:prSet presAssocID="{BE444682-C3EA-4842-9F33-ED728AB14419}" presName="spaceRect" presStyleCnt="0"/>
      <dgm:spPr/>
    </dgm:pt>
    <dgm:pt modelId="{896FAA08-44E1-4CF1-84AE-226F874F1B0D}" type="pres">
      <dgm:prSet presAssocID="{BE444682-C3EA-4842-9F33-ED728AB14419}" presName="textRect" presStyleLbl="revTx" presStyleIdx="0" presStyleCnt="3">
        <dgm:presLayoutVars>
          <dgm:chMax val="1"/>
          <dgm:chPref val="1"/>
        </dgm:presLayoutVars>
      </dgm:prSet>
      <dgm:spPr/>
    </dgm:pt>
    <dgm:pt modelId="{1F3A99D9-6FD2-423C-998E-983F9653E186}" type="pres">
      <dgm:prSet presAssocID="{2F6AB220-3963-4001-8B61-47DFD41F6261}" presName="sibTrans" presStyleCnt="0"/>
      <dgm:spPr/>
    </dgm:pt>
    <dgm:pt modelId="{00A02119-74E3-4F98-B20A-64BBE7F21106}" type="pres">
      <dgm:prSet presAssocID="{ADD056B5-1938-45D3-9643-DE2A5CC43A6B}" presName="compNode" presStyleCnt="0"/>
      <dgm:spPr/>
    </dgm:pt>
    <dgm:pt modelId="{BCA90E2B-9235-4407-A8B8-0506A9604AF3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4E83E46-8F39-4D7A-8E82-0FF2D50A5E5D}" type="pres">
      <dgm:prSet presAssocID="{ADD056B5-1938-45D3-9643-DE2A5CC43A6B}" presName="spaceRect" presStyleCnt="0"/>
      <dgm:spPr/>
    </dgm:pt>
    <dgm:pt modelId="{CEF6492A-E771-423A-8F0A-B7C426EBD879}" type="pres">
      <dgm:prSet presAssocID="{ADD056B5-1938-45D3-9643-DE2A5CC43A6B}" presName="textRect" presStyleLbl="revTx" presStyleIdx="1" presStyleCnt="3">
        <dgm:presLayoutVars>
          <dgm:chMax val="1"/>
          <dgm:chPref val="1"/>
        </dgm:presLayoutVars>
      </dgm:prSet>
      <dgm:spPr/>
    </dgm:pt>
    <dgm:pt modelId="{E9DF9D67-AB18-44E3-9B9D-C7110FB43767}" type="pres">
      <dgm:prSet presAssocID="{7A69AEB9-E5B6-4D68-A260-97C95847E6D1}" presName="sibTrans" presStyleCnt="0"/>
      <dgm:spPr/>
    </dgm:pt>
    <dgm:pt modelId="{7291BD7D-8B85-4BBE-9F87-4E76B5AA52FF}" type="pres">
      <dgm:prSet presAssocID="{EB5043CA-EE93-4626-AC45-908F114B82B6}" presName="compNode" presStyleCnt="0"/>
      <dgm:spPr/>
    </dgm:pt>
    <dgm:pt modelId="{D731115A-10BF-4463-852F-5C9BF5D68C4E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6290C77-6265-44A5-A99F-435FC77B7F3D}" type="pres">
      <dgm:prSet presAssocID="{EB5043CA-EE93-4626-AC45-908F114B82B6}" presName="spaceRect" presStyleCnt="0"/>
      <dgm:spPr/>
    </dgm:pt>
    <dgm:pt modelId="{F270DE5D-144B-4AE7-B098-61C7D5565D7A}" type="pres">
      <dgm:prSet presAssocID="{EB5043CA-EE93-4626-AC45-908F114B82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A7C12C32-3986-4EB4-ADF4-71B5B0614A3E}" type="presOf" srcId="{ADD056B5-1938-45D3-9643-DE2A5CC43A6B}" destId="{CEF6492A-E771-423A-8F0A-B7C426EBD879}" srcOrd="0" destOrd="0" presId="urn:microsoft.com/office/officeart/2018/2/layout/IconLabelList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38A20055-2793-4906-9AD4-ABD1CF3EE8C6}" type="presOf" srcId="{BE444682-C3EA-4842-9F33-ED728AB14419}" destId="{896FAA08-44E1-4CF1-84AE-226F874F1B0D}" srcOrd="0" destOrd="0" presId="urn:microsoft.com/office/officeart/2018/2/layout/IconLabel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C269F6BB-DF77-464B-AF4A-02684BE34C98}" type="presOf" srcId="{EB5043CA-EE93-4626-AC45-908F114B82B6}" destId="{F270DE5D-144B-4AE7-B098-61C7D5565D7A}" srcOrd="0" destOrd="0" presId="urn:microsoft.com/office/officeart/2018/2/layout/IconLabelList"/>
    <dgm:cxn modelId="{ADAE62E2-25E1-4CF1-833D-949D124D8CA3}" type="presOf" srcId="{DFB8AB5E-DE13-46E1-831D-1E5DE29F4BE3}" destId="{635036E0-3807-4543-8D46-AB6E281AAB60}" srcOrd="0" destOrd="0" presId="urn:microsoft.com/office/officeart/2018/2/layout/IconLabelList"/>
    <dgm:cxn modelId="{2573EB94-51C0-4D7F-BDBA-E60142EE84BB}" type="presParOf" srcId="{635036E0-3807-4543-8D46-AB6E281AAB60}" destId="{49BF7338-C046-43C7-BDBD-9B098D341A1B}" srcOrd="0" destOrd="0" presId="urn:microsoft.com/office/officeart/2018/2/layout/IconLabelList"/>
    <dgm:cxn modelId="{B29CB1B6-7281-4B1B-A45B-6DDEEAB41E2C}" type="presParOf" srcId="{49BF7338-C046-43C7-BDBD-9B098D341A1B}" destId="{F10C4721-B3F6-490B-8979-D001ED0B3D06}" srcOrd="0" destOrd="0" presId="urn:microsoft.com/office/officeart/2018/2/layout/IconLabelList"/>
    <dgm:cxn modelId="{441E9A23-F42E-4176-A314-3E78AA636302}" type="presParOf" srcId="{49BF7338-C046-43C7-BDBD-9B098D341A1B}" destId="{944AAE1C-EEE1-4B97-817C-FBC5ECF9D4F9}" srcOrd="1" destOrd="0" presId="urn:microsoft.com/office/officeart/2018/2/layout/IconLabelList"/>
    <dgm:cxn modelId="{023621D3-E4E4-428B-9FDF-CFE4DAD75AD3}" type="presParOf" srcId="{49BF7338-C046-43C7-BDBD-9B098D341A1B}" destId="{896FAA08-44E1-4CF1-84AE-226F874F1B0D}" srcOrd="2" destOrd="0" presId="urn:microsoft.com/office/officeart/2018/2/layout/IconLabelList"/>
    <dgm:cxn modelId="{58D7C859-FF79-4BE2-8743-2F76C8D76C64}" type="presParOf" srcId="{635036E0-3807-4543-8D46-AB6E281AAB60}" destId="{1F3A99D9-6FD2-423C-998E-983F9653E186}" srcOrd="1" destOrd="0" presId="urn:microsoft.com/office/officeart/2018/2/layout/IconLabelList"/>
    <dgm:cxn modelId="{1AF953F9-D6FD-49DF-A9CC-45E1F3EC1107}" type="presParOf" srcId="{635036E0-3807-4543-8D46-AB6E281AAB60}" destId="{00A02119-74E3-4F98-B20A-64BBE7F21106}" srcOrd="2" destOrd="0" presId="urn:microsoft.com/office/officeart/2018/2/layout/IconLabelList"/>
    <dgm:cxn modelId="{44A4E703-D88A-46C4-B9F3-C17914B5532A}" type="presParOf" srcId="{00A02119-74E3-4F98-B20A-64BBE7F21106}" destId="{BCA90E2B-9235-4407-A8B8-0506A9604AF3}" srcOrd="0" destOrd="0" presId="urn:microsoft.com/office/officeart/2018/2/layout/IconLabelList"/>
    <dgm:cxn modelId="{17070699-979A-4E0E-940A-FC3D8D8B0DDC}" type="presParOf" srcId="{00A02119-74E3-4F98-B20A-64BBE7F21106}" destId="{A4E83E46-8F39-4D7A-8E82-0FF2D50A5E5D}" srcOrd="1" destOrd="0" presId="urn:microsoft.com/office/officeart/2018/2/layout/IconLabelList"/>
    <dgm:cxn modelId="{1F6E5776-9459-44D2-A082-D03D98DFAA82}" type="presParOf" srcId="{00A02119-74E3-4F98-B20A-64BBE7F21106}" destId="{CEF6492A-E771-423A-8F0A-B7C426EBD879}" srcOrd="2" destOrd="0" presId="urn:microsoft.com/office/officeart/2018/2/layout/IconLabelList"/>
    <dgm:cxn modelId="{F7C8FFB6-10C3-47DE-B868-51B8849CFD41}" type="presParOf" srcId="{635036E0-3807-4543-8D46-AB6E281AAB60}" destId="{E9DF9D67-AB18-44E3-9B9D-C7110FB43767}" srcOrd="3" destOrd="0" presId="urn:microsoft.com/office/officeart/2018/2/layout/IconLabelList"/>
    <dgm:cxn modelId="{C80C7DAD-28F4-42DE-A45D-BFABACF9F6FC}" type="presParOf" srcId="{635036E0-3807-4543-8D46-AB6E281AAB60}" destId="{7291BD7D-8B85-4BBE-9F87-4E76B5AA52FF}" srcOrd="4" destOrd="0" presId="urn:microsoft.com/office/officeart/2018/2/layout/IconLabelList"/>
    <dgm:cxn modelId="{4501B3DA-B690-4889-ADB5-42857931A64C}" type="presParOf" srcId="{7291BD7D-8B85-4BBE-9F87-4E76B5AA52FF}" destId="{D731115A-10BF-4463-852F-5C9BF5D68C4E}" srcOrd="0" destOrd="0" presId="urn:microsoft.com/office/officeart/2018/2/layout/IconLabelList"/>
    <dgm:cxn modelId="{8F51DC57-05FA-4AF8-8500-4833BB15786D}" type="presParOf" srcId="{7291BD7D-8B85-4BBE-9F87-4E76B5AA52FF}" destId="{C6290C77-6265-44A5-A99F-435FC77B7F3D}" srcOrd="1" destOrd="0" presId="urn:microsoft.com/office/officeart/2018/2/layout/IconLabelList"/>
    <dgm:cxn modelId="{1CBA02D9-9083-4DA7-B7BF-B97AFA0A65E0}" type="presParOf" srcId="{7291BD7D-8B85-4BBE-9F87-4E76B5AA52FF}" destId="{F270DE5D-144B-4AE7-B098-61C7D5565D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Key Features 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Modular Architecture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System is split into Login, Enrollment, and Dashboard modules for clarity and maintainability.</a:t>
          </a:r>
          <a:endParaRPr lang="en-US" sz="2800" b="0" i="0" cap="none" normalizeH="0" baseline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Role-Based Interaction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Each user role (Admin, User, Driver) interacts with the system through dedicated module flows.</a:t>
          </a: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3F9AA750-9267-4FC5-B3D2-96FC00105ABC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819B39DA-B624-443A-A151-A66D9A6FEF0A}" type="pres">
      <dgm:prSet presAssocID="{BE444682-C3EA-4842-9F33-ED728AB14419}" presName="compNode" presStyleCnt="0"/>
      <dgm:spPr/>
    </dgm:pt>
    <dgm:pt modelId="{1BC5D77B-5E81-4369-AF23-DC1A7E6CEB94}" type="pres">
      <dgm:prSet presAssocID="{BE444682-C3EA-4842-9F33-ED728AB14419}" presName="bgRect" presStyleLbl="bgShp" presStyleIdx="0" presStyleCnt="2"/>
      <dgm:spPr/>
    </dgm:pt>
    <dgm:pt modelId="{D8B5BBAD-2085-41BF-9882-6D17C43F8EA0}" type="pres">
      <dgm:prSet presAssocID="{BE444682-C3EA-4842-9F33-ED728AB144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59E23C9-B0CC-423C-B610-8DF7000CD22F}" type="pres">
      <dgm:prSet presAssocID="{BE444682-C3EA-4842-9F33-ED728AB14419}" presName="spaceRect" presStyleCnt="0"/>
      <dgm:spPr/>
    </dgm:pt>
    <dgm:pt modelId="{D5B01784-2BBC-450E-A272-280C40654E2F}" type="pres">
      <dgm:prSet presAssocID="{BE444682-C3EA-4842-9F33-ED728AB14419}" presName="parTx" presStyleLbl="revTx" presStyleIdx="0" presStyleCnt="2">
        <dgm:presLayoutVars>
          <dgm:chMax val="0"/>
          <dgm:chPref val="0"/>
        </dgm:presLayoutVars>
      </dgm:prSet>
      <dgm:spPr/>
    </dgm:pt>
    <dgm:pt modelId="{6BABCC06-7CD9-4D3C-AABB-8FDB956A7A7F}" type="pres">
      <dgm:prSet presAssocID="{2F6AB220-3963-4001-8B61-47DFD41F6261}" presName="sibTrans" presStyleCnt="0"/>
      <dgm:spPr/>
    </dgm:pt>
    <dgm:pt modelId="{96DE73C9-0766-4597-AD55-1AF067939987}" type="pres">
      <dgm:prSet presAssocID="{ADD056B5-1938-45D3-9643-DE2A5CC43A6B}" presName="compNode" presStyleCnt="0"/>
      <dgm:spPr/>
    </dgm:pt>
    <dgm:pt modelId="{F79F2CE8-1E4E-4700-9C30-B0872FD74DE5}" type="pres">
      <dgm:prSet presAssocID="{ADD056B5-1938-45D3-9643-DE2A5CC43A6B}" presName="bgRect" presStyleLbl="bgShp" presStyleIdx="1" presStyleCnt="2"/>
      <dgm:spPr/>
    </dgm:pt>
    <dgm:pt modelId="{B385515E-B554-4710-8F46-64E982FCE0C9}" type="pres">
      <dgm:prSet presAssocID="{ADD056B5-1938-45D3-9643-DE2A5CC43A6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C5153BA-64C0-48C6-8553-3A45939D4A08}" type="pres">
      <dgm:prSet presAssocID="{ADD056B5-1938-45D3-9643-DE2A5CC43A6B}" presName="spaceRect" presStyleCnt="0"/>
      <dgm:spPr/>
    </dgm:pt>
    <dgm:pt modelId="{2C5174E4-2374-4C1E-B355-35EBF7F06F83}" type="pres">
      <dgm:prSet presAssocID="{ADD056B5-1938-45D3-9643-DE2A5CC43A6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48FCF069-3D1B-4FD2-AA6B-896D55681ECA}" type="presOf" srcId="{ADD056B5-1938-45D3-9643-DE2A5CC43A6B}" destId="{2C5174E4-2374-4C1E-B355-35EBF7F06F83}" srcOrd="0" destOrd="0" presId="urn:microsoft.com/office/officeart/2018/2/layout/IconVerticalSolidList"/>
    <dgm:cxn modelId="{AB731C7A-1007-4676-AD5A-68649BB3727F}" type="presOf" srcId="{BE444682-C3EA-4842-9F33-ED728AB14419}" destId="{D5B01784-2BBC-450E-A272-280C40654E2F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85AF6D8E-B829-40C2-B791-81B7180FDFBF}" type="presOf" srcId="{DFB8AB5E-DE13-46E1-831D-1E5DE29F4BE3}" destId="{3F9AA750-9267-4FC5-B3D2-96FC00105ABC}" srcOrd="0" destOrd="0" presId="urn:microsoft.com/office/officeart/2018/2/layout/IconVerticalSolidList"/>
    <dgm:cxn modelId="{B4616D97-ECDC-4C79-A533-2B60E3B5D75B}" type="presParOf" srcId="{3F9AA750-9267-4FC5-B3D2-96FC00105ABC}" destId="{819B39DA-B624-443A-A151-A66D9A6FEF0A}" srcOrd="0" destOrd="0" presId="urn:microsoft.com/office/officeart/2018/2/layout/IconVerticalSolidList"/>
    <dgm:cxn modelId="{E73752E3-7982-471D-B722-728FE39B8056}" type="presParOf" srcId="{819B39DA-B624-443A-A151-A66D9A6FEF0A}" destId="{1BC5D77B-5E81-4369-AF23-DC1A7E6CEB94}" srcOrd="0" destOrd="0" presId="urn:microsoft.com/office/officeart/2018/2/layout/IconVerticalSolidList"/>
    <dgm:cxn modelId="{60B0A636-0931-4898-99CE-7F4048AC150F}" type="presParOf" srcId="{819B39DA-B624-443A-A151-A66D9A6FEF0A}" destId="{D8B5BBAD-2085-41BF-9882-6D17C43F8EA0}" srcOrd="1" destOrd="0" presId="urn:microsoft.com/office/officeart/2018/2/layout/IconVerticalSolidList"/>
    <dgm:cxn modelId="{1E40F63D-4053-40AE-9A55-1EF476BA11C9}" type="presParOf" srcId="{819B39DA-B624-443A-A151-A66D9A6FEF0A}" destId="{559E23C9-B0CC-423C-B610-8DF7000CD22F}" srcOrd="2" destOrd="0" presId="urn:microsoft.com/office/officeart/2018/2/layout/IconVerticalSolidList"/>
    <dgm:cxn modelId="{7363A0DE-8B7A-4FC3-A399-5DC76DA5F3A3}" type="presParOf" srcId="{819B39DA-B624-443A-A151-A66D9A6FEF0A}" destId="{D5B01784-2BBC-450E-A272-280C40654E2F}" srcOrd="3" destOrd="0" presId="urn:microsoft.com/office/officeart/2018/2/layout/IconVerticalSolidList"/>
    <dgm:cxn modelId="{2F547457-48A5-40A7-8866-241C4580E527}" type="presParOf" srcId="{3F9AA750-9267-4FC5-B3D2-96FC00105ABC}" destId="{6BABCC06-7CD9-4D3C-AABB-8FDB956A7A7F}" srcOrd="1" destOrd="0" presId="urn:microsoft.com/office/officeart/2018/2/layout/IconVerticalSolidList"/>
    <dgm:cxn modelId="{DB7EAFB7-E3F7-4C2E-8FED-43DFB94D21FF}" type="presParOf" srcId="{3F9AA750-9267-4FC5-B3D2-96FC00105ABC}" destId="{96DE73C9-0766-4597-AD55-1AF067939987}" srcOrd="2" destOrd="0" presId="urn:microsoft.com/office/officeart/2018/2/layout/IconVerticalSolidList"/>
    <dgm:cxn modelId="{7579F2C5-64AE-4D02-9AF0-8173F77184F0}" type="presParOf" srcId="{96DE73C9-0766-4597-AD55-1AF067939987}" destId="{F79F2CE8-1E4E-4700-9C30-B0872FD74DE5}" srcOrd="0" destOrd="0" presId="urn:microsoft.com/office/officeart/2018/2/layout/IconVerticalSolidList"/>
    <dgm:cxn modelId="{D62E8CB6-4B3E-4CAE-95DF-BE5522A78E05}" type="presParOf" srcId="{96DE73C9-0766-4597-AD55-1AF067939987}" destId="{B385515E-B554-4710-8F46-64E982FCE0C9}" srcOrd="1" destOrd="0" presId="urn:microsoft.com/office/officeart/2018/2/layout/IconVerticalSolidList"/>
    <dgm:cxn modelId="{56638B0C-AD3C-43A1-B8CD-E1A49301B0B8}" type="presParOf" srcId="{96DE73C9-0766-4597-AD55-1AF067939987}" destId="{4C5153BA-64C0-48C6-8553-3A45939D4A08}" srcOrd="2" destOrd="0" presId="urn:microsoft.com/office/officeart/2018/2/layout/IconVerticalSolidList"/>
    <dgm:cxn modelId="{B4864F81-0176-4905-8CBE-4CDE49793433}" type="presParOf" srcId="{96DE73C9-0766-4597-AD55-1AF067939987}" destId="{2C5174E4-2374-4C1E-B355-35EBF7F06F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System Flow Chart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Enrollment Module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B5487242-10F7-4EF5-9AAB-28D44A9EB9DE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C64E85-C593-4339-9A60-CB77EA536C0B}" type="pres">
      <dgm:prSet presAssocID="{40D1BBCE-4EE8-4DAE-8B0D-0C84702717A2}" presName="hierRoot1" presStyleCnt="0"/>
      <dgm:spPr/>
    </dgm:pt>
    <dgm:pt modelId="{36C2AD6E-41A0-4024-8336-FEC6ECE1421B}" type="pres">
      <dgm:prSet presAssocID="{40D1BBCE-4EE8-4DAE-8B0D-0C84702717A2}" presName="composite" presStyleCnt="0"/>
      <dgm:spPr/>
    </dgm:pt>
    <dgm:pt modelId="{6DB9CFB5-A354-458A-BEC5-30C511676A5B}" type="pres">
      <dgm:prSet presAssocID="{40D1BBCE-4EE8-4DAE-8B0D-0C84702717A2}" presName="background" presStyleLbl="node0" presStyleIdx="0" presStyleCnt="1"/>
      <dgm:spPr/>
    </dgm:pt>
    <dgm:pt modelId="{31AB445A-D2F5-46E2-BE07-794EF64D4FDA}" type="pres">
      <dgm:prSet presAssocID="{40D1BBCE-4EE8-4DAE-8B0D-0C84702717A2}" presName="text" presStyleLbl="fgAcc0" presStyleIdx="0" presStyleCnt="1">
        <dgm:presLayoutVars>
          <dgm:chPref val="3"/>
        </dgm:presLayoutVars>
      </dgm:prSet>
      <dgm:spPr/>
    </dgm:pt>
    <dgm:pt modelId="{26F01D3E-71C0-4D2C-91FB-BDA491BE668F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4645B294-AB54-4D98-8376-A9B54329BF90}" type="presOf" srcId="{40D1BBCE-4EE8-4DAE-8B0D-0C84702717A2}" destId="{31AB445A-D2F5-46E2-BE07-794EF64D4FDA}" srcOrd="0" destOrd="0" presId="urn:microsoft.com/office/officeart/2005/8/layout/hierarchy1"/>
    <dgm:cxn modelId="{CF7B7EF7-2E71-426B-B417-182F7D6931C8}" type="presOf" srcId="{A338DEAC-E408-4325-B8AB-65459E47AADF}" destId="{B5487242-10F7-4EF5-9AAB-28D44A9EB9DE}" srcOrd="0" destOrd="0" presId="urn:microsoft.com/office/officeart/2005/8/layout/hierarchy1"/>
    <dgm:cxn modelId="{6A1A2FAC-ADD2-4CF5-AC58-1F0B0801513E}" type="presParOf" srcId="{B5487242-10F7-4EF5-9AAB-28D44A9EB9DE}" destId="{8AC64E85-C593-4339-9A60-CB77EA536C0B}" srcOrd="0" destOrd="0" presId="urn:microsoft.com/office/officeart/2005/8/layout/hierarchy1"/>
    <dgm:cxn modelId="{0CD5B11E-7C61-4CFA-902B-085A298BFC35}" type="presParOf" srcId="{8AC64E85-C593-4339-9A60-CB77EA536C0B}" destId="{36C2AD6E-41A0-4024-8336-FEC6ECE1421B}" srcOrd="0" destOrd="0" presId="urn:microsoft.com/office/officeart/2005/8/layout/hierarchy1"/>
    <dgm:cxn modelId="{0A4A8E92-F98E-4FA3-BA99-4D30DA0DEC3D}" type="presParOf" srcId="{36C2AD6E-41A0-4024-8336-FEC6ECE1421B}" destId="{6DB9CFB5-A354-458A-BEC5-30C511676A5B}" srcOrd="0" destOrd="0" presId="urn:microsoft.com/office/officeart/2005/8/layout/hierarchy1"/>
    <dgm:cxn modelId="{E0D9F649-4ECD-4E90-B292-B364B930533A}" type="presParOf" srcId="{36C2AD6E-41A0-4024-8336-FEC6ECE1421B}" destId="{31AB445A-D2F5-46E2-BE07-794EF64D4FDA}" srcOrd="1" destOrd="0" presId="urn:microsoft.com/office/officeart/2005/8/layout/hierarchy1"/>
    <dgm:cxn modelId="{58E6CCD1-FF8C-4269-89F4-761AD5DCEF14}" type="presParOf" srcId="{8AC64E85-C593-4339-9A60-CB77EA536C0B}" destId="{26F01D3E-71C0-4D2C-91FB-BDA491BE66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Login Module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0DF1F4A0-BFD3-453D-A2A6-A2EA5577A42F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80FFBD-4D35-49F4-8A53-8D2B3B0AB104}" type="pres">
      <dgm:prSet presAssocID="{40D1BBCE-4EE8-4DAE-8B0D-0C84702717A2}" presName="hierRoot1" presStyleCnt="0"/>
      <dgm:spPr/>
    </dgm:pt>
    <dgm:pt modelId="{D2B4E6A9-51B5-4CAA-B01B-171A638D9173}" type="pres">
      <dgm:prSet presAssocID="{40D1BBCE-4EE8-4DAE-8B0D-0C84702717A2}" presName="composite" presStyleCnt="0"/>
      <dgm:spPr/>
    </dgm:pt>
    <dgm:pt modelId="{5A6D73B7-709C-41EC-B89F-8598AE1333EA}" type="pres">
      <dgm:prSet presAssocID="{40D1BBCE-4EE8-4DAE-8B0D-0C84702717A2}" presName="background" presStyleLbl="node0" presStyleIdx="0" presStyleCnt="1"/>
      <dgm:spPr/>
    </dgm:pt>
    <dgm:pt modelId="{7390F8E3-C6C1-469F-A156-725C32A1A8E9}" type="pres">
      <dgm:prSet presAssocID="{40D1BBCE-4EE8-4DAE-8B0D-0C84702717A2}" presName="text" presStyleLbl="fgAcc0" presStyleIdx="0" presStyleCnt="1">
        <dgm:presLayoutVars>
          <dgm:chPref val="3"/>
        </dgm:presLayoutVars>
      </dgm:prSet>
      <dgm:spPr/>
    </dgm:pt>
    <dgm:pt modelId="{D1892D4F-891C-463B-BD9C-CA5BA796CC39}" type="pres">
      <dgm:prSet presAssocID="{40D1BBCE-4EE8-4DAE-8B0D-0C84702717A2}" presName="hierChild2" presStyleCnt="0"/>
      <dgm:spPr/>
    </dgm:pt>
  </dgm:ptLst>
  <dgm:cxnLst>
    <dgm:cxn modelId="{BC8C4A3E-1F2E-4F29-80E1-469A864D53E1}" type="presOf" srcId="{40D1BBCE-4EE8-4DAE-8B0D-0C84702717A2}" destId="{7390F8E3-C6C1-469F-A156-725C32A1A8E9}" srcOrd="0" destOrd="0" presId="urn:microsoft.com/office/officeart/2005/8/layout/hierarchy1"/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EC46C5B3-24E2-4922-B0F7-9CBA4B1EA918}" type="presOf" srcId="{A338DEAC-E408-4325-B8AB-65459E47AADF}" destId="{0DF1F4A0-BFD3-453D-A2A6-A2EA5577A42F}" srcOrd="0" destOrd="0" presId="urn:microsoft.com/office/officeart/2005/8/layout/hierarchy1"/>
    <dgm:cxn modelId="{223C8A80-E994-4537-A97D-1C9EA85C47A5}" type="presParOf" srcId="{0DF1F4A0-BFD3-453D-A2A6-A2EA5577A42F}" destId="{2E80FFBD-4D35-49F4-8A53-8D2B3B0AB104}" srcOrd="0" destOrd="0" presId="urn:microsoft.com/office/officeart/2005/8/layout/hierarchy1"/>
    <dgm:cxn modelId="{EFEC77E5-BE15-424C-960E-7603FF73138A}" type="presParOf" srcId="{2E80FFBD-4D35-49F4-8A53-8D2B3B0AB104}" destId="{D2B4E6A9-51B5-4CAA-B01B-171A638D9173}" srcOrd="0" destOrd="0" presId="urn:microsoft.com/office/officeart/2005/8/layout/hierarchy1"/>
    <dgm:cxn modelId="{722705AA-F554-4BF8-8C51-92EAAC29A47D}" type="presParOf" srcId="{D2B4E6A9-51B5-4CAA-B01B-171A638D9173}" destId="{5A6D73B7-709C-41EC-B89F-8598AE1333EA}" srcOrd="0" destOrd="0" presId="urn:microsoft.com/office/officeart/2005/8/layout/hierarchy1"/>
    <dgm:cxn modelId="{FAB0F1F5-C383-477A-B0FD-A0A339EDD989}" type="presParOf" srcId="{D2B4E6A9-51B5-4CAA-B01B-171A638D9173}" destId="{7390F8E3-C6C1-469F-A156-725C32A1A8E9}" srcOrd="1" destOrd="0" presId="urn:microsoft.com/office/officeart/2005/8/layout/hierarchy1"/>
    <dgm:cxn modelId="{B45DB1CB-7F45-4706-8BFC-F967BF8F1D99}" type="presParOf" srcId="{2E80FFBD-4D35-49F4-8A53-8D2B3B0AB104}" destId="{D1892D4F-891C-463B-BD9C-CA5BA796CC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Dashboard Module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B5487242-10F7-4EF5-9AAB-28D44A9EB9DE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C64E85-C593-4339-9A60-CB77EA536C0B}" type="pres">
      <dgm:prSet presAssocID="{40D1BBCE-4EE8-4DAE-8B0D-0C84702717A2}" presName="hierRoot1" presStyleCnt="0"/>
      <dgm:spPr/>
    </dgm:pt>
    <dgm:pt modelId="{36C2AD6E-41A0-4024-8336-FEC6ECE1421B}" type="pres">
      <dgm:prSet presAssocID="{40D1BBCE-4EE8-4DAE-8B0D-0C84702717A2}" presName="composite" presStyleCnt="0"/>
      <dgm:spPr/>
    </dgm:pt>
    <dgm:pt modelId="{6DB9CFB5-A354-458A-BEC5-30C511676A5B}" type="pres">
      <dgm:prSet presAssocID="{40D1BBCE-4EE8-4DAE-8B0D-0C84702717A2}" presName="background" presStyleLbl="node0" presStyleIdx="0" presStyleCnt="1"/>
      <dgm:spPr/>
    </dgm:pt>
    <dgm:pt modelId="{31AB445A-D2F5-46E2-BE07-794EF64D4FDA}" type="pres">
      <dgm:prSet presAssocID="{40D1BBCE-4EE8-4DAE-8B0D-0C84702717A2}" presName="text" presStyleLbl="fgAcc0" presStyleIdx="0" presStyleCnt="1">
        <dgm:presLayoutVars>
          <dgm:chPref val="3"/>
        </dgm:presLayoutVars>
      </dgm:prSet>
      <dgm:spPr/>
    </dgm:pt>
    <dgm:pt modelId="{26F01D3E-71C0-4D2C-91FB-BDA491BE668F}" type="pres">
      <dgm:prSet presAssocID="{40D1BBCE-4EE8-4DAE-8B0D-0C84702717A2}" presName="hierChild2" presStyleCnt="0"/>
      <dgm:spPr/>
    </dgm:pt>
  </dgm:ptLst>
  <dgm:cxnLst>
    <dgm:cxn modelId="{1200781E-A709-4DB0-A702-AC7F1AE54F27}" type="presOf" srcId="{40D1BBCE-4EE8-4DAE-8B0D-0C84702717A2}" destId="{31AB445A-D2F5-46E2-BE07-794EF64D4FDA}" srcOrd="0" destOrd="0" presId="urn:microsoft.com/office/officeart/2005/8/layout/hierarchy1"/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AE7EE6B-A833-47EC-BE28-3EFE9F197294}" type="presOf" srcId="{A338DEAC-E408-4325-B8AB-65459E47AADF}" destId="{B5487242-10F7-4EF5-9AAB-28D44A9EB9DE}" srcOrd="0" destOrd="0" presId="urn:microsoft.com/office/officeart/2005/8/layout/hierarchy1"/>
    <dgm:cxn modelId="{EBA0854A-C3E3-4485-A662-099398BCDDC4}" type="presParOf" srcId="{B5487242-10F7-4EF5-9AAB-28D44A9EB9DE}" destId="{8AC64E85-C593-4339-9A60-CB77EA536C0B}" srcOrd="0" destOrd="0" presId="urn:microsoft.com/office/officeart/2005/8/layout/hierarchy1"/>
    <dgm:cxn modelId="{DDC55DC7-B44A-4670-BFBE-E68C1172D8C7}" type="presParOf" srcId="{8AC64E85-C593-4339-9A60-CB77EA536C0B}" destId="{36C2AD6E-41A0-4024-8336-FEC6ECE1421B}" srcOrd="0" destOrd="0" presId="urn:microsoft.com/office/officeart/2005/8/layout/hierarchy1"/>
    <dgm:cxn modelId="{4D04D04A-DFC1-4ADE-9BC0-8634AF2CAA66}" type="presParOf" srcId="{36C2AD6E-41A0-4024-8336-FEC6ECE1421B}" destId="{6DB9CFB5-A354-458A-BEC5-30C511676A5B}" srcOrd="0" destOrd="0" presId="urn:microsoft.com/office/officeart/2005/8/layout/hierarchy1"/>
    <dgm:cxn modelId="{7A1DD061-33E0-4157-8629-9EF5657DF2E4}" type="presParOf" srcId="{36C2AD6E-41A0-4024-8336-FEC6ECE1421B}" destId="{31AB445A-D2F5-46E2-BE07-794EF64D4FDA}" srcOrd="1" destOrd="0" presId="urn:microsoft.com/office/officeart/2005/8/layout/hierarchy1"/>
    <dgm:cxn modelId="{D31B3F08-E90E-4C22-B97C-B4A4F836262B}" type="presParOf" srcId="{8AC64E85-C593-4339-9A60-CB77EA536C0B}" destId="{26F01D3E-71C0-4D2C-91FB-BDA491BE66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444682-C3EA-4842-9F33-ED728AB14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web-based system for managing university transportation.</a:t>
          </a: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Includes modules for enrollment, route assignment, and notifications.</a:t>
          </a:r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Admin, Driver, and Student roles with dedicated dashboards.</a:t>
          </a:r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5643741D-9CEF-4C4C-923B-0AC1E7412654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08EE380-BE62-4693-B8B3-88DD73F05DDE}" type="pres">
      <dgm:prSet presAssocID="{BE444682-C3EA-4842-9F33-ED728AB14419}" presName="compNode" presStyleCnt="0"/>
      <dgm:spPr/>
    </dgm:pt>
    <dgm:pt modelId="{A6FAD246-E3BE-4D60-817D-79CDE83DCE50}" type="pres">
      <dgm:prSet presAssocID="{BE444682-C3EA-4842-9F33-ED728AB14419}" presName="bgRect" presStyleLbl="bgShp" presStyleIdx="0" presStyleCnt="3" custLinFactNeighborX="821" custLinFactNeighborY="3559"/>
      <dgm:spPr/>
    </dgm:pt>
    <dgm:pt modelId="{1AC86925-D510-465D-AAE3-D70856417D4C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162ADB3-60DB-43C4-94F1-0D0401BF9A89}" type="pres">
      <dgm:prSet presAssocID="{BE444682-C3EA-4842-9F33-ED728AB14419}" presName="spaceRect" presStyleCnt="0"/>
      <dgm:spPr/>
    </dgm:pt>
    <dgm:pt modelId="{6F4BBF54-6E42-4EB7-8693-6C466503DFEA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E960662D-435A-4448-9AE2-147521921C58}" type="pres">
      <dgm:prSet presAssocID="{2F6AB220-3963-4001-8B61-47DFD41F6261}" presName="sibTrans" presStyleCnt="0"/>
      <dgm:spPr/>
    </dgm:pt>
    <dgm:pt modelId="{17FF8171-6455-4273-8F12-241004978669}" type="pres">
      <dgm:prSet presAssocID="{ADD056B5-1938-45D3-9643-DE2A5CC43A6B}" presName="compNode" presStyleCnt="0"/>
      <dgm:spPr/>
    </dgm:pt>
    <dgm:pt modelId="{E66BD1C8-5B68-4EB1-9EEE-F393E83F72F1}" type="pres">
      <dgm:prSet presAssocID="{ADD056B5-1938-45D3-9643-DE2A5CC43A6B}" presName="bgRect" presStyleLbl="bgShp" presStyleIdx="1" presStyleCnt="3"/>
      <dgm:spPr/>
    </dgm:pt>
    <dgm:pt modelId="{1E924288-DC0B-4C2B-ABB8-616654121E4D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22C050E4-F1A3-44E6-B6A2-C19CAF46CF61}" type="pres">
      <dgm:prSet presAssocID="{ADD056B5-1938-45D3-9643-DE2A5CC43A6B}" presName="spaceRect" presStyleCnt="0"/>
      <dgm:spPr/>
    </dgm:pt>
    <dgm:pt modelId="{98506AA6-940A-46C2-9CD9-4D2AB6CA4DC3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82AF6F9E-910B-47C1-9181-E37D121BE80B}" type="pres">
      <dgm:prSet presAssocID="{7A69AEB9-E5B6-4D68-A260-97C95847E6D1}" presName="sibTrans" presStyleCnt="0"/>
      <dgm:spPr/>
    </dgm:pt>
    <dgm:pt modelId="{C2434C04-C5D5-4B03-8C99-7A531E2112FE}" type="pres">
      <dgm:prSet presAssocID="{EB5043CA-EE93-4626-AC45-908F114B82B6}" presName="compNode" presStyleCnt="0"/>
      <dgm:spPr/>
    </dgm:pt>
    <dgm:pt modelId="{96BE5B67-846D-4BEB-BD2F-67B08F8A2E2B}" type="pres">
      <dgm:prSet presAssocID="{EB5043CA-EE93-4626-AC45-908F114B82B6}" presName="bgRect" presStyleLbl="bgShp" presStyleIdx="2" presStyleCnt="3"/>
      <dgm:spPr/>
    </dgm:pt>
    <dgm:pt modelId="{79D62980-E328-495B-AE5E-598BEC0F4D3A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D9BA48-2C8A-49B8-B2FD-F2E0F220044B}" type="pres">
      <dgm:prSet presAssocID="{EB5043CA-EE93-4626-AC45-908F114B82B6}" presName="spaceRect" presStyleCnt="0"/>
      <dgm:spPr/>
    </dgm:pt>
    <dgm:pt modelId="{DE062072-5384-46BD-A700-73351C15D55D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EDF800-F2E5-4F3B-8A99-7522CF9286A2}" type="presOf" srcId="{EB5043CA-EE93-4626-AC45-908F114B82B6}" destId="{DE062072-5384-46BD-A700-73351C15D55D}" srcOrd="0" destOrd="0" presId="urn:microsoft.com/office/officeart/2018/2/layout/IconVerticalSolidList"/>
    <dgm:cxn modelId="{4EB3FA29-898A-4426-B6A5-B35B9E0009D6}" type="presOf" srcId="{BE444682-C3EA-4842-9F33-ED728AB14419}" destId="{6F4BBF54-6E42-4EB7-8693-6C466503DFEA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20E05351-4FCC-4DF9-8E2A-06FC33F24A93}" type="presOf" srcId="{ADD056B5-1938-45D3-9643-DE2A5CC43A6B}" destId="{98506AA6-940A-46C2-9CD9-4D2AB6CA4DC3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068D3795-AD29-4B3D-A730-90AC98445F87}" type="presOf" srcId="{DFB8AB5E-DE13-46E1-831D-1E5DE29F4BE3}" destId="{5643741D-9CEF-4C4C-923B-0AC1E7412654}" srcOrd="0" destOrd="0" presId="urn:microsoft.com/office/officeart/2018/2/layout/IconVerticalSolidList"/>
    <dgm:cxn modelId="{5DB3036E-254B-4583-BE56-A904CFAEA14E}" type="presParOf" srcId="{5643741D-9CEF-4C4C-923B-0AC1E7412654}" destId="{208EE380-BE62-4693-B8B3-88DD73F05DDE}" srcOrd="0" destOrd="0" presId="urn:microsoft.com/office/officeart/2018/2/layout/IconVerticalSolidList"/>
    <dgm:cxn modelId="{226FD45D-58A5-47C3-A0A2-B48BC6820255}" type="presParOf" srcId="{208EE380-BE62-4693-B8B3-88DD73F05DDE}" destId="{A6FAD246-E3BE-4D60-817D-79CDE83DCE50}" srcOrd="0" destOrd="0" presId="urn:microsoft.com/office/officeart/2018/2/layout/IconVerticalSolidList"/>
    <dgm:cxn modelId="{1B5CE3FF-BA84-46D4-AC07-9908F6B0D498}" type="presParOf" srcId="{208EE380-BE62-4693-B8B3-88DD73F05DDE}" destId="{1AC86925-D510-465D-AAE3-D70856417D4C}" srcOrd="1" destOrd="0" presId="urn:microsoft.com/office/officeart/2018/2/layout/IconVerticalSolidList"/>
    <dgm:cxn modelId="{7AC568D8-85BA-4797-88AC-D20CF834F229}" type="presParOf" srcId="{208EE380-BE62-4693-B8B3-88DD73F05DDE}" destId="{C162ADB3-60DB-43C4-94F1-0D0401BF9A89}" srcOrd="2" destOrd="0" presId="urn:microsoft.com/office/officeart/2018/2/layout/IconVerticalSolidList"/>
    <dgm:cxn modelId="{9A89A014-5855-486C-8DB1-9880EA7F7E99}" type="presParOf" srcId="{208EE380-BE62-4693-B8B3-88DD73F05DDE}" destId="{6F4BBF54-6E42-4EB7-8693-6C466503DFEA}" srcOrd="3" destOrd="0" presId="urn:microsoft.com/office/officeart/2018/2/layout/IconVerticalSolidList"/>
    <dgm:cxn modelId="{7FACC21F-BF87-4C9A-AC78-CC4573F4793B}" type="presParOf" srcId="{5643741D-9CEF-4C4C-923B-0AC1E7412654}" destId="{E960662D-435A-4448-9AE2-147521921C58}" srcOrd="1" destOrd="0" presId="urn:microsoft.com/office/officeart/2018/2/layout/IconVerticalSolidList"/>
    <dgm:cxn modelId="{8A8725E6-E486-41E3-893D-C5680957493E}" type="presParOf" srcId="{5643741D-9CEF-4C4C-923B-0AC1E7412654}" destId="{17FF8171-6455-4273-8F12-241004978669}" srcOrd="2" destOrd="0" presId="urn:microsoft.com/office/officeart/2018/2/layout/IconVerticalSolidList"/>
    <dgm:cxn modelId="{0B957E72-5CD0-4143-94CD-9057C5F085B5}" type="presParOf" srcId="{17FF8171-6455-4273-8F12-241004978669}" destId="{E66BD1C8-5B68-4EB1-9EEE-F393E83F72F1}" srcOrd="0" destOrd="0" presId="urn:microsoft.com/office/officeart/2018/2/layout/IconVerticalSolidList"/>
    <dgm:cxn modelId="{3BD72633-9A55-40CD-A94C-284BCE872A58}" type="presParOf" srcId="{17FF8171-6455-4273-8F12-241004978669}" destId="{1E924288-DC0B-4C2B-ABB8-616654121E4D}" srcOrd="1" destOrd="0" presId="urn:microsoft.com/office/officeart/2018/2/layout/IconVerticalSolidList"/>
    <dgm:cxn modelId="{5A9AE8CE-B153-4FB7-BD80-40B62D35B047}" type="presParOf" srcId="{17FF8171-6455-4273-8F12-241004978669}" destId="{22C050E4-F1A3-44E6-B6A2-C19CAF46CF61}" srcOrd="2" destOrd="0" presId="urn:microsoft.com/office/officeart/2018/2/layout/IconVerticalSolidList"/>
    <dgm:cxn modelId="{E406724D-667A-4BBE-94EA-BB6FFCD5E732}" type="presParOf" srcId="{17FF8171-6455-4273-8F12-241004978669}" destId="{98506AA6-940A-46C2-9CD9-4D2AB6CA4DC3}" srcOrd="3" destOrd="0" presId="urn:microsoft.com/office/officeart/2018/2/layout/IconVerticalSolidList"/>
    <dgm:cxn modelId="{2A64F7D5-80A5-4660-A78C-17A4921C720C}" type="presParOf" srcId="{5643741D-9CEF-4C4C-923B-0AC1E7412654}" destId="{82AF6F9E-910B-47C1-9181-E37D121BE80B}" srcOrd="3" destOrd="0" presId="urn:microsoft.com/office/officeart/2018/2/layout/IconVerticalSolidList"/>
    <dgm:cxn modelId="{A05948ED-B156-4DCE-9433-75E83D3CA368}" type="presParOf" srcId="{5643741D-9CEF-4C4C-923B-0AC1E7412654}" destId="{C2434C04-C5D5-4B03-8C99-7A531E2112FE}" srcOrd="4" destOrd="0" presId="urn:microsoft.com/office/officeart/2018/2/layout/IconVerticalSolidList"/>
    <dgm:cxn modelId="{ACA75DEC-70DE-4401-BCDF-7FA29DDC02EE}" type="presParOf" srcId="{C2434C04-C5D5-4B03-8C99-7A531E2112FE}" destId="{96BE5B67-846D-4BEB-BD2F-67B08F8A2E2B}" srcOrd="0" destOrd="0" presId="urn:microsoft.com/office/officeart/2018/2/layout/IconVerticalSolidList"/>
    <dgm:cxn modelId="{59188EEB-6B54-4BFE-B0E3-89206F9D77C7}" type="presParOf" srcId="{C2434C04-C5D5-4B03-8C99-7A531E2112FE}" destId="{79D62980-E328-495B-AE5E-598BEC0F4D3A}" srcOrd="1" destOrd="0" presId="urn:microsoft.com/office/officeart/2018/2/layout/IconVerticalSolidList"/>
    <dgm:cxn modelId="{C16487A9-846E-4E47-8A2C-3D69C36FA64F}" type="presParOf" srcId="{C2434C04-C5D5-4B03-8C99-7A531E2112FE}" destId="{6BD9BA48-2C8A-49B8-B2FD-F2E0F220044B}" srcOrd="2" destOrd="0" presId="urn:microsoft.com/office/officeart/2018/2/layout/IconVerticalSolidList"/>
    <dgm:cxn modelId="{8AE91E24-8FFE-489B-9EA4-D50726ABD39B}" type="presParOf" srcId="{C2434C04-C5D5-4B03-8C99-7A531E2112FE}" destId="{DE062072-5384-46BD-A700-73351C15D5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Route Hive's system flow outlines a structured user journey.</a:t>
          </a:r>
          <a:endParaRPr lang="en-US" sz="2800" b="1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Each module plays a vital role in delivering core features.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However, like all systems, current limitations exist that shape future improvements.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3"/>
      <dgm:spPr/>
    </dgm:pt>
    <dgm:pt modelId="{1EAFD1AF-A646-4EB9-A6CA-B053B2AB95C8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3"/>
      <dgm:spPr/>
    </dgm:pt>
    <dgm:pt modelId="{C5BABB66-DFB9-4726-9DF1-584A5EE60F19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C949A968-7242-4338-B473-8C16190B11B8}" type="pres">
      <dgm:prSet presAssocID="{7A69AEB9-E5B6-4D68-A260-97C95847E6D1}" presName="sibTrans" presStyleCnt="0"/>
      <dgm:spPr/>
    </dgm:pt>
    <dgm:pt modelId="{9D81885E-E58C-4F8F-9D77-D606EE2E2755}" type="pres">
      <dgm:prSet presAssocID="{EB5043CA-EE93-4626-AC45-908F114B82B6}" presName="compNode" presStyleCnt="0"/>
      <dgm:spPr/>
    </dgm:pt>
    <dgm:pt modelId="{075A5194-B5E6-4FCD-9BB6-77CBFEC60BFA}" type="pres">
      <dgm:prSet presAssocID="{EB5043CA-EE93-4626-AC45-908F114B82B6}" presName="bgRect" presStyleLbl="bgShp" presStyleIdx="2" presStyleCnt="3"/>
      <dgm:spPr/>
    </dgm:pt>
    <dgm:pt modelId="{02004A05-3340-4886-98D1-66D505C61E06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031E81A-51E4-4817-B3C0-5D5474E591C1}" type="pres">
      <dgm:prSet presAssocID="{EB5043CA-EE93-4626-AC45-908F114B82B6}" presName="spaceRect" presStyleCnt="0"/>
      <dgm:spPr/>
    </dgm:pt>
    <dgm:pt modelId="{B3748F28-1753-4857-8227-2E1D9085A58E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8DDA15-8984-49F9-9711-F58A35703664}" type="presOf" srcId="{ADD056B5-1938-45D3-9643-DE2A5CC43A6B}" destId="{C19BF6D0-2654-485F-8955-E92DE30F054B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92A22563-D0FE-4D3C-B387-BCFC97D9B60F}" type="presOf" srcId="{DFB8AB5E-DE13-46E1-831D-1E5DE29F4BE3}" destId="{2F87625F-B1A0-4BDF-AA2E-F7A1AFA9AA46}" srcOrd="0" destOrd="0" presId="urn:microsoft.com/office/officeart/2018/2/layout/IconVerticalSolidList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DD70F788-1B38-4812-B306-391BE3BF896F}" type="presOf" srcId="{BE444682-C3EA-4842-9F33-ED728AB14419}" destId="{5B0A77D1-E36A-4719-A3C1-B76A660BE523}" srcOrd="0" destOrd="0" presId="urn:microsoft.com/office/officeart/2018/2/layout/IconVerticalSolidList"/>
    <dgm:cxn modelId="{6CE4F3CC-755A-4E7E-AE99-6D3B4E2DF6CD}" type="presOf" srcId="{EB5043CA-EE93-4626-AC45-908F114B82B6}" destId="{B3748F28-1753-4857-8227-2E1D9085A58E}" srcOrd="0" destOrd="0" presId="urn:microsoft.com/office/officeart/2018/2/layout/IconVerticalSolidList"/>
    <dgm:cxn modelId="{AB887BC4-AB87-4BC2-93F1-544FB34F5510}" type="presParOf" srcId="{2F87625F-B1A0-4BDF-AA2E-F7A1AFA9AA46}" destId="{2401E96C-3A04-4E83-A7CA-2FE920F72646}" srcOrd="0" destOrd="0" presId="urn:microsoft.com/office/officeart/2018/2/layout/IconVerticalSolidList"/>
    <dgm:cxn modelId="{B8D04B53-DEA2-403F-B5DC-C9FCF5B690A0}" type="presParOf" srcId="{2401E96C-3A04-4E83-A7CA-2FE920F72646}" destId="{455B78F2-BECC-4019-A542-28D4E8720A54}" srcOrd="0" destOrd="0" presId="urn:microsoft.com/office/officeart/2018/2/layout/IconVerticalSolidList"/>
    <dgm:cxn modelId="{702AE97F-6BAE-4774-841D-5D0A194CBC99}" type="presParOf" srcId="{2401E96C-3A04-4E83-A7CA-2FE920F72646}" destId="{1EAFD1AF-A646-4EB9-A6CA-B053B2AB95C8}" srcOrd="1" destOrd="0" presId="urn:microsoft.com/office/officeart/2018/2/layout/IconVerticalSolidList"/>
    <dgm:cxn modelId="{7945D738-98AA-4288-A05D-C3CF084F6CE4}" type="presParOf" srcId="{2401E96C-3A04-4E83-A7CA-2FE920F72646}" destId="{0FE26A3F-30CF-42DD-88EF-A121B3883901}" srcOrd="2" destOrd="0" presId="urn:microsoft.com/office/officeart/2018/2/layout/IconVerticalSolidList"/>
    <dgm:cxn modelId="{5C5B73EE-D1DD-4D76-ABF2-1F1829DDA2ED}" type="presParOf" srcId="{2401E96C-3A04-4E83-A7CA-2FE920F72646}" destId="{5B0A77D1-E36A-4719-A3C1-B76A660BE523}" srcOrd="3" destOrd="0" presId="urn:microsoft.com/office/officeart/2018/2/layout/IconVerticalSolidList"/>
    <dgm:cxn modelId="{2DA07CA5-C911-40EC-B2D8-A77706518A93}" type="presParOf" srcId="{2F87625F-B1A0-4BDF-AA2E-F7A1AFA9AA46}" destId="{0B2E9DB6-C408-4F12-ADEF-686291AFCF26}" srcOrd="1" destOrd="0" presId="urn:microsoft.com/office/officeart/2018/2/layout/IconVerticalSolidList"/>
    <dgm:cxn modelId="{87A00D2F-9821-41B3-96F1-F1EFA87F12C6}" type="presParOf" srcId="{2F87625F-B1A0-4BDF-AA2E-F7A1AFA9AA46}" destId="{1BAD9E86-3FF7-4998-97A6-0C0638BAEBE3}" srcOrd="2" destOrd="0" presId="urn:microsoft.com/office/officeart/2018/2/layout/IconVerticalSolidList"/>
    <dgm:cxn modelId="{9417652F-A969-4CD3-9B11-B5E5F7D17D5F}" type="presParOf" srcId="{1BAD9E86-3FF7-4998-97A6-0C0638BAEBE3}" destId="{B5113FC5-E946-47DD-BB98-D81C5D5B61EC}" srcOrd="0" destOrd="0" presId="urn:microsoft.com/office/officeart/2018/2/layout/IconVerticalSolidList"/>
    <dgm:cxn modelId="{362E6030-B4CA-415A-A9F8-0551630B39C8}" type="presParOf" srcId="{1BAD9E86-3FF7-4998-97A6-0C0638BAEBE3}" destId="{C5BABB66-DFB9-4726-9DF1-584A5EE60F19}" srcOrd="1" destOrd="0" presId="urn:microsoft.com/office/officeart/2018/2/layout/IconVerticalSolidList"/>
    <dgm:cxn modelId="{7D4BFAA0-A5C0-43B0-B3B3-A463B399EB88}" type="presParOf" srcId="{1BAD9E86-3FF7-4998-97A6-0C0638BAEBE3}" destId="{49A339A3-B7F7-4F3E-9385-0C5A04C47301}" srcOrd="2" destOrd="0" presId="urn:microsoft.com/office/officeart/2018/2/layout/IconVerticalSolidList"/>
    <dgm:cxn modelId="{E939AC80-BF16-40CB-8AD8-C55B64FF00B8}" type="presParOf" srcId="{1BAD9E86-3FF7-4998-97A6-0C0638BAEBE3}" destId="{C19BF6D0-2654-485F-8955-E92DE30F054B}" srcOrd="3" destOrd="0" presId="urn:microsoft.com/office/officeart/2018/2/layout/IconVerticalSolidList"/>
    <dgm:cxn modelId="{EE262ECA-7692-431D-9949-C6310F656BB3}" type="presParOf" srcId="{2F87625F-B1A0-4BDF-AA2E-F7A1AFA9AA46}" destId="{C949A968-7242-4338-B473-8C16190B11B8}" srcOrd="3" destOrd="0" presId="urn:microsoft.com/office/officeart/2018/2/layout/IconVerticalSolidList"/>
    <dgm:cxn modelId="{CDABECAD-5CA4-4591-80F3-590C32E0F875}" type="presParOf" srcId="{2F87625F-B1A0-4BDF-AA2E-F7A1AFA9AA46}" destId="{9D81885E-E58C-4F8F-9D77-D606EE2E2755}" srcOrd="4" destOrd="0" presId="urn:microsoft.com/office/officeart/2018/2/layout/IconVerticalSolidList"/>
    <dgm:cxn modelId="{5D500445-365A-4BE7-934F-B5D5A97B4F4B}" type="presParOf" srcId="{9D81885E-E58C-4F8F-9D77-D606EE2E2755}" destId="{075A5194-B5E6-4FCD-9BB6-77CBFEC60BFA}" srcOrd="0" destOrd="0" presId="urn:microsoft.com/office/officeart/2018/2/layout/IconVerticalSolidList"/>
    <dgm:cxn modelId="{04821AC7-3F2A-45BA-B677-28BAAC971EA5}" type="presParOf" srcId="{9D81885E-E58C-4F8F-9D77-D606EE2E2755}" destId="{02004A05-3340-4886-98D1-66D505C61E06}" srcOrd="1" destOrd="0" presId="urn:microsoft.com/office/officeart/2018/2/layout/IconVerticalSolidList"/>
    <dgm:cxn modelId="{A5C69B13-A92C-42AE-A21E-D8022E23196B}" type="presParOf" srcId="{9D81885E-E58C-4F8F-9D77-D606EE2E2755}" destId="{F031E81A-51E4-4817-B3C0-5D5474E591C1}" srcOrd="2" destOrd="0" presId="urn:microsoft.com/office/officeart/2018/2/layout/IconVerticalSolidList"/>
    <dgm:cxn modelId="{10E754BD-77CD-4297-934E-740C5D53EB72}" type="presParOf" srcId="{9D81885E-E58C-4F8F-9D77-D606EE2E2755}" destId="{B3748F28-1753-4857-8227-2E1D9085A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From Blueprint to Boundaries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>
              <a:latin typeface="Times New Roman" panose="02020603050405020304" pitchFamily="18" charset="0"/>
              <a:cs typeface="Times New Roman" panose="02020603050405020304" pitchFamily="18" charset="0"/>
            </a:rPr>
            <a:t>Manual Enrollment Process</a:t>
          </a: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: Admin must verify each application individually.</a:t>
          </a:r>
          <a:endParaRPr lang="en-US" sz="2800" b="0" i="0" cap="none" normalizeH="0" baseline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>
              <a:latin typeface="Times New Roman" panose="02020603050405020304" pitchFamily="18" charset="0"/>
              <a:cs typeface="Times New Roman" panose="02020603050405020304" pitchFamily="18" charset="0"/>
            </a:rPr>
            <a:t>No Real-Time Communication</a:t>
          </a: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: No chat or live response system for users.</a:t>
          </a:r>
          <a:endParaRPr lang="en-US" sz="2800" b="0" i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>
              <a:latin typeface="Times New Roman" panose="02020603050405020304" pitchFamily="18" charset="0"/>
              <a:cs typeface="Times New Roman" panose="02020603050405020304" pitchFamily="18" charset="0"/>
            </a:rPr>
            <a:t>No Live GPS Tracking: </a:t>
          </a: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Bus simulation lacks real-time accuracy</a:t>
          </a:r>
          <a:endParaRPr lang="en-US" sz="2800" b="0" i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3"/>
      <dgm:spPr/>
    </dgm:pt>
    <dgm:pt modelId="{1EAFD1AF-A646-4EB9-A6CA-B053B2AB95C8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3"/>
      <dgm:spPr/>
    </dgm:pt>
    <dgm:pt modelId="{C5BABB66-DFB9-4726-9DF1-584A5EE60F19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C949A968-7242-4338-B473-8C16190B11B8}" type="pres">
      <dgm:prSet presAssocID="{7A69AEB9-E5B6-4D68-A260-97C95847E6D1}" presName="sibTrans" presStyleCnt="0"/>
      <dgm:spPr/>
    </dgm:pt>
    <dgm:pt modelId="{9D81885E-E58C-4F8F-9D77-D606EE2E2755}" type="pres">
      <dgm:prSet presAssocID="{EB5043CA-EE93-4626-AC45-908F114B82B6}" presName="compNode" presStyleCnt="0"/>
      <dgm:spPr/>
    </dgm:pt>
    <dgm:pt modelId="{075A5194-B5E6-4FCD-9BB6-77CBFEC60BFA}" type="pres">
      <dgm:prSet presAssocID="{EB5043CA-EE93-4626-AC45-908F114B82B6}" presName="bgRect" presStyleLbl="bgShp" presStyleIdx="2" presStyleCnt="3" custLinFactNeighborX="2687" custLinFactNeighborY="3213"/>
      <dgm:spPr/>
    </dgm:pt>
    <dgm:pt modelId="{02004A05-3340-4886-98D1-66D505C61E06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F031E81A-51E4-4817-B3C0-5D5474E591C1}" type="pres">
      <dgm:prSet presAssocID="{EB5043CA-EE93-4626-AC45-908F114B82B6}" presName="spaceRect" presStyleCnt="0"/>
      <dgm:spPr/>
    </dgm:pt>
    <dgm:pt modelId="{B3748F28-1753-4857-8227-2E1D9085A58E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877F05-027B-4B67-A9A7-DDDBA9A45ACC}" type="presOf" srcId="{BE444682-C3EA-4842-9F33-ED728AB14419}" destId="{5B0A77D1-E36A-4719-A3C1-B76A660BE523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CC1B8C55-D835-4E3B-8BC6-B292A46A7397}" type="presOf" srcId="{DFB8AB5E-DE13-46E1-831D-1E5DE29F4BE3}" destId="{2F87625F-B1A0-4BDF-AA2E-F7A1AFA9AA46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7F470099-460E-41B4-815D-CC54974B082D}" type="presOf" srcId="{ADD056B5-1938-45D3-9643-DE2A5CC43A6B}" destId="{C19BF6D0-2654-485F-8955-E92DE30F054B}" srcOrd="0" destOrd="0" presId="urn:microsoft.com/office/officeart/2018/2/layout/IconVerticalSolidList"/>
    <dgm:cxn modelId="{B0B1FDE0-ED05-4382-9109-2E080A42BFFC}" type="presOf" srcId="{EB5043CA-EE93-4626-AC45-908F114B82B6}" destId="{B3748F28-1753-4857-8227-2E1D9085A58E}" srcOrd="0" destOrd="0" presId="urn:microsoft.com/office/officeart/2018/2/layout/IconVerticalSolidList"/>
    <dgm:cxn modelId="{C63F57BA-852D-4FF4-9B89-228330E66508}" type="presParOf" srcId="{2F87625F-B1A0-4BDF-AA2E-F7A1AFA9AA46}" destId="{2401E96C-3A04-4E83-A7CA-2FE920F72646}" srcOrd="0" destOrd="0" presId="urn:microsoft.com/office/officeart/2018/2/layout/IconVerticalSolidList"/>
    <dgm:cxn modelId="{29CB37A2-FD54-4B20-AB97-FF6B17F39DFC}" type="presParOf" srcId="{2401E96C-3A04-4E83-A7CA-2FE920F72646}" destId="{455B78F2-BECC-4019-A542-28D4E8720A54}" srcOrd="0" destOrd="0" presId="urn:microsoft.com/office/officeart/2018/2/layout/IconVerticalSolidList"/>
    <dgm:cxn modelId="{1D2D9804-5730-4892-A850-D6FE60206F88}" type="presParOf" srcId="{2401E96C-3A04-4E83-A7CA-2FE920F72646}" destId="{1EAFD1AF-A646-4EB9-A6CA-B053B2AB95C8}" srcOrd="1" destOrd="0" presId="urn:microsoft.com/office/officeart/2018/2/layout/IconVerticalSolidList"/>
    <dgm:cxn modelId="{7F304815-FD71-4A7E-A2A1-791F618614E9}" type="presParOf" srcId="{2401E96C-3A04-4E83-A7CA-2FE920F72646}" destId="{0FE26A3F-30CF-42DD-88EF-A121B3883901}" srcOrd="2" destOrd="0" presId="urn:microsoft.com/office/officeart/2018/2/layout/IconVerticalSolidList"/>
    <dgm:cxn modelId="{B718D6A4-0A5D-4557-BE3E-4CC00142ED60}" type="presParOf" srcId="{2401E96C-3A04-4E83-A7CA-2FE920F72646}" destId="{5B0A77D1-E36A-4719-A3C1-B76A660BE523}" srcOrd="3" destOrd="0" presId="urn:microsoft.com/office/officeart/2018/2/layout/IconVerticalSolidList"/>
    <dgm:cxn modelId="{0A37E162-C2EB-4294-981E-8AE26D4A3AE4}" type="presParOf" srcId="{2F87625F-B1A0-4BDF-AA2E-F7A1AFA9AA46}" destId="{0B2E9DB6-C408-4F12-ADEF-686291AFCF26}" srcOrd="1" destOrd="0" presId="urn:microsoft.com/office/officeart/2018/2/layout/IconVerticalSolidList"/>
    <dgm:cxn modelId="{00716A5D-C5E0-422E-8141-094E8E53389E}" type="presParOf" srcId="{2F87625F-B1A0-4BDF-AA2E-F7A1AFA9AA46}" destId="{1BAD9E86-3FF7-4998-97A6-0C0638BAEBE3}" srcOrd="2" destOrd="0" presId="urn:microsoft.com/office/officeart/2018/2/layout/IconVerticalSolidList"/>
    <dgm:cxn modelId="{BAF4D7AD-67DF-4E32-9558-924EE713E3EE}" type="presParOf" srcId="{1BAD9E86-3FF7-4998-97A6-0C0638BAEBE3}" destId="{B5113FC5-E946-47DD-BB98-D81C5D5B61EC}" srcOrd="0" destOrd="0" presId="urn:microsoft.com/office/officeart/2018/2/layout/IconVerticalSolidList"/>
    <dgm:cxn modelId="{9DE1E789-B156-4AF2-A3B0-F7967E33DA31}" type="presParOf" srcId="{1BAD9E86-3FF7-4998-97A6-0C0638BAEBE3}" destId="{C5BABB66-DFB9-4726-9DF1-584A5EE60F19}" srcOrd="1" destOrd="0" presId="urn:microsoft.com/office/officeart/2018/2/layout/IconVerticalSolidList"/>
    <dgm:cxn modelId="{2AC0B256-0C55-4BFA-9D32-CD448C689574}" type="presParOf" srcId="{1BAD9E86-3FF7-4998-97A6-0C0638BAEBE3}" destId="{49A339A3-B7F7-4F3E-9385-0C5A04C47301}" srcOrd="2" destOrd="0" presId="urn:microsoft.com/office/officeart/2018/2/layout/IconVerticalSolidList"/>
    <dgm:cxn modelId="{8F18CF60-3A37-4FF7-8872-2439E2C67340}" type="presParOf" srcId="{1BAD9E86-3FF7-4998-97A6-0C0638BAEBE3}" destId="{C19BF6D0-2654-485F-8955-E92DE30F054B}" srcOrd="3" destOrd="0" presId="urn:microsoft.com/office/officeart/2018/2/layout/IconVerticalSolidList"/>
    <dgm:cxn modelId="{9C8716A8-AC87-4303-93A1-84D8816960BE}" type="presParOf" srcId="{2F87625F-B1A0-4BDF-AA2E-F7A1AFA9AA46}" destId="{C949A968-7242-4338-B473-8C16190B11B8}" srcOrd="3" destOrd="0" presId="urn:microsoft.com/office/officeart/2018/2/layout/IconVerticalSolidList"/>
    <dgm:cxn modelId="{0C748FE3-D0FD-46D0-9091-4E1EC5330C17}" type="presParOf" srcId="{2F87625F-B1A0-4BDF-AA2E-F7A1AFA9AA46}" destId="{9D81885E-E58C-4F8F-9D77-D606EE2E2755}" srcOrd="4" destOrd="0" presId="urn:microsoft.com/office/officeart/2018/2/layout/IconVerticalSolidList"/>
    <dgm:cxn modelId="{3170D16A-3618-4E12-999F-C6ACF4A04AA0}" type="presParOf" srcId="{9D81885E-E58C-4F8F-9D77-D606EE2E2755}" destId="{075A5194-B5E6-4FCD-9BB6-77CBFEC60BFA}" srcOrd="0" destOrd="0" presId="urn:microsoft.com/office/officeart/2018/2/layout/IconVerticalSolidList"/>
    <dgm:cxn modelId="{92C310C0-314C-4DFD-9371-8708576D442D}" type="presParOf" srcId="{9D81885E-E58C-4F8F-9D77-D606EE2E2755}" destId="{02004A05-3340-4886-98D1-66D505C61E06}" srcOrd="1" destOrd="0" presId="urn:microsoft.com/office/officeart/2018/2/layout/IconVerticalSolidList"/>
    <dgm:cxn modelId="{4261B75E-62DA-40ED-B98C-F55E4C47A7B5}" type="presParOf" srcId="{9D81885E-E58C-4F8F-9D77-D606EE2E2755}" destId="{F031E81A-51E4-4817-B3C0-5D5474E591C1}" srcOrd="2" destOrd="0" presId="urn:microsoft.com/office/officeart/2018/2/layout/IconVerticalSolidList"/>
    <dgm:cxn modelId="{0B37EE55-3340-4027-BD1E-0F4E95D10B9F}" type="presParOf" srcId="{9D81885E-E58C-4F8F-9D77-D606EE2E2755}" destId="{B3748F28-1753-4857-8227-2E1D9085A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Bus Card Has No Expiry Logic: </a:t>
          </a:r>
          <a:r>
            <a:rPr lang="en-US" sz="2800" b="0" dirty="0">
              <a:latin typeface="Times New Roman" panose="02020603050405020304" pitchFamily="18" charset="0"/>
              <a:cs typeface="Times New Roman" panose="02020603050405020304" pitchFamily="18" charset="0"/>
            </a:rPr>
            <a:t>Issued cards don’t have renewal or expiration features yet.</a:t>
          </a:r>
          <a:endParaRPr lang="en-US" sz="2800" b="0" i="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No In-App Notifications: </a:t>
          </a:r>
          <a:r>
            <a:rPr lang="en-US" sz="2800" b="0" dirty="0">
              <a:latin typeface="Times New Roman" panose="02020603050405020304" pitchFamily="18" charset="0"/>
              <a:cs typeface="Times New Roman" panose="02020603050405020304" pitchFamily="18" charset="0"/>
            </a:rPr>
            <a:t>Users don’t get timely alerts on bus arrivals or updates.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No Billing System: </a:t>
          </a:r>
          <a:r>
            <a:rPr lang="en-US" sz="2800" b="0" dirty="0">
              <a:latin typeface="Times New Roman" panose="02020603050405020304" pitchFamily="18" charset="0"/>
              <a:cs typeface="Times New Roman" panose="02020603050405020304" pitchFamily="18" charset="0"/>
            </a:rPr>
            <a:t>Transport fees are not tracked or managed digitally.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3" custLinFactNeighborX="140" custLinFactNeighborY="-5245"/>
      <dgm:spPr/>
    </dgm:pt>
    <dgm:pt modelId="{1EAFD1AF-A646-4EB9-A6CA-B053B2AB95C8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3"/>
      <dgm:spPr/>
    </dgm:pt>
    <dgm:pt modelId="{C5BABB66-DFB9-4726-9DF1-584A5EE60F19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C949A968-7242-4338-B473-8C16190B11B8}" type="pres">
      <dgm:prSet presAssocID="{7A69AEB9-E5B6-4D68-A260-97C95847E6D1}" presName="sibTrans" presStyleCnt="0"/>
      <dgm:spPr/>
    </dgm:pt>
    <dgm:pt modelId="{9D81885E-E58C-4F8F-9D77-D606EE2E2755}" type="pres">
      <dgm:prSet presAssocID="{EB5043CA-EE93-4626-AC45-908F114B82B6}" presName="compNode" presStyleCnt="0"/>
      <dgm:spPr/>
    </dgm:pt>
    <dgm:pt modelId="{075A5194-B5E6-4FCD-9BB6-77CBFEC60BFA}" type="pres">
      <dgm:prSet presAssocID="{EB5043CA-EE93-4626-AC45-908F114B82B6}" presName="bgRect" presStyleLbl="bgShp" presStyleIdx="2" presStyleCnt="3"/>
      <dgm:spPr/>
    </dgm:pt>
    <dgm:pt modelId="{02004A05-3340-4886-98D1-66D505C61E06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31E81A-51E4-4817-B3C0-5D5474E591C1}" type="pres">
      <dgm:prSet presAssocID="{EB5043CA-EE93-4626-AC45-908F114B82B6}" presName="spaceRect" presStyleCnt="0"/>
      <dgm:spPr/>
    </dgm:pt>
    <dgm:pt modelId="{B3748F28-1753-4857-8227-2E1D9085A58E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877F05-027B-4B67-A9A7-DDDBA9A45ACC}" type="presOf" srcId="{BE444682-C3EA-4842-9F33-ED728AB14419}" destId="{5B0A77D1-E36A-4719-A3C1-B76A660BE523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CC1B8C55-D835-4E3B-8BC6-B292A46A7397}" type="presOf" srcId="{DFB8AB5E-DE13-46E1-831D-1E5DE29F4BE3}" destId="{2F87625F-B1A0-4BDF-AA2E-F7A1AFA9AA46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7F470099-460E-41B4-815D-CC54974B082D}" type="presOf" srcId="{ADD056B5-1938-45D3-9643-DE2A5CC43A6B}" destId="{C19BF6D0-2654-485F-8955-E92DE30F054B}" srcOrd="0" destOrd="0" presId="urn:microsoft.com/office/officeart/2018/2/layout/IconVerticalSolidList"/>
    <dgm:cxn modelId="{B0B1FDE0-ED05-4382-9109-2E080A42BFFC}" type="presOf" srcId="{EB5043CA-EE93-4626-AC45-908F114B82B6}" destId="{B3748F28-1753-4857-8227-2E1D9085A58E}" srcOrd="0" destOrd="0" presId="urn:microsoft.com/office/officeart/2018/2/layout/IconVerticalSolidList"/>
    <dgm:cxn modelId="{C63F57BA-852D-4FF4-9B89-228330E66508}" type="presParOf" srcId="{2F87625F-B1A0-4BDF-AA2E-F7A1AFA9AA46}" destId="{2401E96C-3A04-4E83-A7CA-2FE920F72646}" srcOrd="0" destOrd="0" presId="urn:microsoft.com/office/officeart/2018/2/layout/IconVerticalSolidList"/>
    <dgm:cxn modelId="{29CB37A2-FD54-4B20-AB97-FF6B17F39DFC}" type="presParOf" srcId="{2401E96C-3A04-4E83-A7CA-2FE920F72646}" destId="{455B78F2-BECC-4019-A542-28D4E8720A54}" srcOrd="0" destOrd="0" presId="urn:microsoft.com/office/officeart/2018/2/layout/IconVerticalSolidList"/>
    <dgm:cxn modelId="{1D2D9804-5730-4892-A850-D6FE60206F88}" type="presParOf" srcId="{2401E96C-3A04-4E83-A7CA-2FE920F72646}" destId="{1EAFD1AF-A646-4EB9-A6CA-B053B2AB95C8}" srcOrd="1" destOrd="0" presId="urn:microsoft.com/office/officeart/2018/2/layout/IconVerticalSolidList"/>
    <dgm:cxn modelId="{7F304815-FD71-4A7E-A2A1-791F618614E9}" type="presParOf" srcId="{2401E96C-3A04-4E83-A7CA-2FE920F72646}" destId="{0FE26A3F-30CF-42DD-88EF-A121B3883901}" srcOrd="2" destOrd="0" presId="urn:microsoft.com/office/officeart/2018/2/layout/IconVerticalSolidList"/>
    <dgm:cxn modelId="{B718D6A4-0A5D-4557-BE3E-4CC00142ED60}" type="presParOf" srcId="{2401E96C-3A04-4E83-A7CA-2FE920F72646}" destId="{5B0A77D1-E36A-4719-A3C1-B76A660BE523}" srcOrd="3" destOrd="0" presId="urn:microsoft.com/office/officeart/2018/2/layout/IconVerticalSolidList"/>
    <dgm:cxn modelId="{0A37E162-C2EB-4294-981E-8AE26D4A3AE4}" type="presParOf" srcId="{2F87625F-B1A0-4BDF-AA2E-F7A1AFA9AA46}" destId="{0B2E9DB6-C408-4F12-ADEF-686291AFCF26}" srcOrd="1" destOrd="0" presId="urn:microsoft.com/office/officeart/2018/2/layout/IconVerticalSolidList"/>
    <dgm:cxn modelId="{00716A5D-C5E0-422E-8141-094E8E53389E}" type="presParOf" srcId="{2F87625F-B1A0-4BDF-AA2E-F7A1AFA9AA46}" destId="{1BAD9E86-3FF7-4998-97A6-0C0638BAEBE3}" srcOrd="2" destOrd="0" presId="urn:microsoft.com/office/officeart/2018/2/layout/IconVerticalSolidList"/>
    <dgm:cxn modelId="{BAF4D7AD-67DF-4E32-9558-924EE713E3EE}" type="presParOf" srcId="{1BAD9E86-3FF7-4998-97A6-0C0638BAEBE3}" destId="{B5113FC5-E946-47DD-BB98-D81C5D5B61EC}" srcOrd="0" destOrd="0" presId="urn:microsoft.com/office/officeart/2018/2/layout/IconVerticalSolidList"/>
    <dgm:cxn modelId="{9DE1E789-B156-4AF2-A3B0-F7967E33DA31}" type="presParOf" srcId="{1BAD9E86-3FF7-4998-97A6-0C0638BAEBE3}" destId="{C5BABB66-DFB9-4726-9DF1-584A5EE60F19}" srcOrd="1" destOrd="0" presId="urn:microsoft.com/office/officeart/2018/2/layout/IconVerticalSolidList"/>
    <dgm:cxn modelId="{2AC0B256-0C55-4BFA-9D32-CD448C689574}" type="presParOf" srcId="{1BAD9E86-3FF7-4998-97A6-0C0638BAEBE3}" destId="{49A339A3-B7F7-4F3E-9385-0C5A04C47301}" srcOrd="2" destOrd="0" presId="urn:microsoft.com/office/officeart/2018/2/layout/IconVerticalSolidList"/>
    <dgm:cxn modelId="{8F18CF60-3A37-4FF7-8872-2439E2C67340}" type="presParOf" srcId="{1BAD9E86-3FF7-4998-97A6-0C0638BAEBE3}" destId="{C19BF6D0-2654-485F-8955-E92DE30F054B}" srcOrd="3" destOrd="0" presId="urn:microsoft.com/office/officeart/2018/2/layout/IconVerticalSolidList"/>
    <dgm:cxn modelId="{9C8716A8-AC87-4303-93A1-84D8816960BE}" type="presParOf" srcId="{2F87625F-B1A0-4BDF-AA2E-F7A1AFA9AA46}" destId="{C949A968-7242-4338-B473-8C16190B11B8}" srcOrd="3" destOrd="0" presId="urn:microsoft.com/office/officeart/2018/2/layout/IconVerticalSolidList"/>
    <dgm:cxn modelId="{0C748FE3-D0FD-46D0-9091-4E1EC5330C17}" type="presParOf" srcId="{2F87625F-B1A0-4BDF-AA2E-F7A1AFA9AA46}" destId="{9D81885E-E58C-4F8F-9D77-D606EE2E2755}" srcOrd="4" destOrd="0" presId="urn:microsoft.com/office/officeart/2018/2/layout/IconVerticalSolidList"/>
    <dgm:cxn modelId="{3170D16A-3618-4E12-999F-C6ACF4A04AA0}" type="presParOf" srcId="{9D81885E-E58C-4F8F-9D77-D606EE2E2755}" destId="{075A5194-B5E6-4FCD-9BB6-77CBFEC60BFA}" srcOrd="0" destOrd="0" presId="urn:microsoft.com/office/officeart/2018/2/layout/IconVerticalSolidList"/>
    <dgm:cxn modelId="{92C310C0-314C-4DFD-9371-8708576D442D}" type="presParOf" srcId="{9D81885E-E58C-4F8F-9D77-D606EE2E2755}" destId="{02004A05-3340-4886-98D1-66D505C61E06}" srcOrd="1" destOrd="0" presId="urn:microsoft.com/office/officeart/2018/2/layout/IconVerticalSolidList"/>
    <dgm:cxn modelId="{4261B75E-62DA-40ED-B98C-F55E4C47A7B5}" type="presParOf" srcId="{9D81885E-E58C-4F8F-9D77-D606EE2E2755}" destId="{F031E81A-51E4-4817-B3C0-5D5474E591C1}" srcOrd="2" destOrd="0" presId="urn:microsoft.com/office/officeart/2018/2/layout/IconVerticalSolidList"/>
    <dgm:cxn modelId="{0B37EE55-3340-4027-BD1E-0F4E95D10B9F}" type="presParOf" srcId="{9D81885E-E58C-4F8F-9D77-D606EE2E2755}" destId="{B3748F28-1753-4857-8227-2E1D9085A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Every limitation identified is a stepping stone toward innovation.</a:t>
          </a:r>
          <a:endParaRPr lang="en-US" sz="2800" b="0" i="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Route Hive’s journey doesn’t end here : it’s just the beginning of smarter transport solutions.</a:t>
          </a:r>
          <a:r>
            <a:rPr lang="en-US" sz="2800" b="0" dirty="0">
              <a:latin typeface="Times New Roman" panose="02020603050405020304" pitchFamily="18" charset="0"/>
              <a:cs typeface="Times New Roman" panose="02020603050405020304" pitchFamily="18" charset="0"/>
            </a:rPr>
            <a:t>..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2" custLinFactNeighborX="140" custLinFactNeighborY="-5245"/>
      <dgm:spPr/>
    </dgm:pt>
    <dgm:pt modelId="{1EAFD1AF-A646-4EB9-A6CA-B053B2AB95C8}" type="pres">
      <dgm:prSet presAssocID="{BE444682-C3EA-4842-9F33-ED728AB144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2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2"/>
      <dgm:spPr/>
    </dgm:pt>
    <dgm:pt modelId="{C5BABB66-DFB9-4726-9DF1-584A5EE60F19}" type="pres">
      <dgm:prSet presAssocID="{ADD056B5-1938-45D3-9643-DE2A5CC43A6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5877F05-027B-4B67-A9A7-DDDBA9A45ACC}" type="presOf" srcId="{BE444682-C3EA-4842-9F33-ED728AB14419}" destId="{5B0A77D1-E36A-4719-A3C1-B76A660BE523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CC1B8C55-D835-4E3B-8BC6-B292A46A7397}" type="presOf" srcId="{DFB8AB5E-DE13-46E1-831D-1E5DE29F4BE3}" destId="{2F87625F-B1A0-4BDF-AA2E-F7A1AFA9AA46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7F470099-460E-41B4-815D-CC54974B082D}" type="presOf" srcId="{ADD056B5-1938-45D3-9643-DE2A5CC43A6B}" destId="{C19BF6D0-2654-485F-8955-E92DE30F054B}" srcOrd="0" destOrd="0" presId="urn:microsoft.com/office/officeart/2018/2/layout/IconVerticalSolidList"/>
    <dgm:cxn modelId="{C63F57BA-852D-4FF4-9B89-228330E66508}" type="presParOf" srcId="{2F87625F-B1A0-4BDF-AA2E-F7A1AFA9AA46}" destId="{2401E96C-3A04-4E83-A7CA-2FE920F72646}" srcOrd="0" destOrd="0" presId="urn:microsoft.com/office/officeart/2018/2/layout/IconVerticalSolidList"/>
    <dgm:cxn modelId="{29CB37A2-FD54-4B20-AB97-FF6B17F39DFC}" type="presParOf" srcId="{2401E96C-3A04-4E83-A7CA-2FE920F72646}" destId="{455B78F2-BECC-4019-A542-28D4E8720A54}" srcOrd="0" destOrd="0" presId="urn:microsoft.com/office/officeart/2018/2/layout/IconVerticalSolidList"/>
    <dgm:cxn modelId="{1D2D9804-5730-4892-A850-D6FE60206F88}" type="presParOf" srcId="{2401E96C-3A04-4E83-A7CA-2FE920F72646}" destId="{1EAFD1AF-A646-4EB9-A6CA-B053B2AB95C8}" srcOrd="1" destOrd="0" presId="urn:microsoft.com/office/officeart/2018/2/layout/IconVerticalSolidList"/>
    <dgm:cxn modelId="{7F304815-FD71-4A7E-A2A1-791F618614E9}" type="presParOf" srcId="{2401E96C-3A04-4E83-A7CA-2FE920F72646}" destId="{0FE26A3F-30CF-42DD-88EF-A121B3883901}" srcOrd="2" destOrd="0" presId="urn:microsoft.com/office/officeart/2018/2/layout/IconVerticalSolidList"/>
    <dgm:cxn modelId="{B718D6A4-0A5D-4557-BE3E-4CC00142ED60}" type="presParOf" srcId="{2401E96C-3A04-4E83-A7CA-2FE920F72646}" destId="{5B0A77D1-E36A-4719-A3C1-B76A660BE523}" srcOrd="3" destOrd="0" presId="urn:microsoft.com/office/officeart/2018/2/layout/IconVerticalSolidList"/>
    <dgm:cxn modelId="{0A37E162-C2EB-4294-981E-8AE26D4A3AE4}" type="presParOf" srcId="{2F87625F-B1A0-4BDF-AA2E-F7A1AFA9AA46}" destId="{0B2E9DB6-C408-4F12-ADEF-686291AFCF26}" srcOrd="1" destOrd="0" presId="urn:microsoft.com/office/officeart/2018/2/layout/IconVerticalSolidList"/>
    <dgm:cxn modelId="{00716A5D-C5E0-422E-8141-094E8E53389E}" type="presParOf" srcId="{2F87625F-B1A0-4BDF-AA2E-F7A1AFA9AA46}" destId="{1BAD9E86-3FF7-4998-97A6-0C0638BAEBE3}" srcOrd="2" destOrd="0" presId="urn:microsoft.com/office/officeart/2018/2/layout/IconVerticalSolidList"/>
    <dgm:cxn modelId="{BAF4D7AD-67DF-4E32-9558-924EE713E3EE}" type="presParOf" srcId="{1BAD9E86-3FF7-4998-97A6-0C0638BAEBE3}" destId="{B5113FC5-E946-47DD-BB98-D81C5D5B61EC}" srcOrd="0" destOrd="0" presId="urn:microsoft.com/office/officeart/2018/2/layout/IconVerticalSolidList"/>
    <dgm:cxn modelId="{9DE1E789-B156-4AF2-A3B0-F7967E33DA31}" type="presParOf" srcId="{1BAD9E86-3FF7-4998-97A6-0C0638BAEBE3}" destId="{C5BABB66-DFB9-4726-9DF1-584A5EE60F19}" srcOrd="1" destOrd="0" presId="urn:microsoft.com/office/officeart/2018/2/layout/IconVerticalSolidList"/>
    <dgm:cxn modelId="{2AC0B256-0C55-4BFA-9D32-CD448C689574}" type="presParOf" srcId="{1BAD9E86-3FF7-4998-97A6-0C0638BAEBE3}" destId="{49A339A3-B7F7-4F3E-9385-0C5A04C47301}" srcOrd="2" destOrd="0" presId="urn:microsoft.com/office/officeart/2018/2/layout/IconVerticalSolidList"/>
    <dgm:cxn modelId="{8F18CF60-3A37-4FF7-8872-2439E2C67340}" type="presParOf" srcId="{1BAD9E86-3FF7-4998-97A6-0C0638BAEBE3}" destId="{C19BF6D0-2654-485F-8955-E92DE30F05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Turning Limits into Possibilities</a:t>
          </a: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Mobile Application: 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apps for Android and iOS for better accessibility.</a:t>
          </a:r>
          <a:endParaRPr lang="en-US" sz="2800" b="0" i="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Bus Card Management: 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Add expiry and renewal features for transport cards.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GPS Tracking: 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 Live bus location updates for accurate tracking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3" custLinFactNeighborX="140" custLinFactNeighborY="-5245"/>
      <dgm:spPr/>
    </dgm:pt>
    <dgm:pt modelId="{1EAFD1AF-A646-4EB9-A6CA-B053B2AB95C8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3"/>
      <dgm:spPr/>
    </dgm:pt>
    <dgm:pt modelId="{C5BABB66-DFB9-4726-9DF1-584A5EE60F19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C949A968-7242-4338-B473-8C16190B11B8}" type="pres">
      <dgm:prSet presAssocID="{7A69AEB9-E5B6-4D68-A260-97C95847E6D1}" presName="sibTrans" presStyleCnt="0"/>
      <dgm:spPr/>
    </dgm:pt>
    <dgm:pt modelId="{9D81885E-E58C-4F8F-9D77-D606EE2E2755}" type="pres">
      <dgm:prSet presAssocID="{EB5043CA-EE93-4626-AC45-908F114B82B6}" presName="compNode" presStyleCnt="0"/>
      <dgm:spPr/>
    </dgm:pt>
    <dgm:pt modelId="{075A5194-B5E6-4FCD-9BB6-77CBFEC60BFA}" type="pres">
      <dgm:prSet presAssocID="{EB5043CA-EE93-4626-AC45-908F114B82B6}" presName="bgRect" presStyleLbl="bgShp" presStyleIdx="2" presStyleCnt="3"/>
      <dgm:spPr/>
    </dgm:pt>
    <dgm:pt modelId="{02004A05-3340-4886-98D1-66D505C61E06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F031E81A-51E4-4817-B3C0-5D5474E591C1}" type="pres">
      <dgm:prSet presAssocID="{EB5043CA-EE93-4626-AC45-908F114B82B6}" presName="spaceRect" presStyleCnt="0"/>
      <dgm:spPr/>
    </dgm:pt>
    <dgm:pt modelId="{B3748F28-1753-4857-8227-2E1D9085A58E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877F05-027B-4B67-A9A7-DDDBA9A45ACC}" type="presOf" srcId="{BE444682-C3EA-4842-9F33-ED728AB14419}" destId="{5B0A77D1-E36A-4719-A3C1-B76A660BE523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CC1B8C55-D835-4E3B-8BC6-B292A46A7397}" type="presOf" srcId="{DFB8AB5E-DE13-46E1-831D-1E5DE29F4BE3}" destId="{2F87625F-B1A0-4BDF-AA2E-F7A1AFA9AA46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7F470099-460E-41B4-815D-CC54974B082D}" type="presOf" srcId="{ADD056B5-1938-45D3-9643-DE2A5CC43A6B}" destId="{C19BF6D0-2654-485F-8955-E92DE30F054B}" srcOrd="0" destOrd="0" presId="urn:microsoft.com/office/officeart/2018/2/layout/IconVerticalSolidList"/>
    <dgm:cxn modelId="{B0B1FDE0-ED05-4382-9109-2E080A42BFFC}" type="presOf" srcId="{EB5043CA-EE93-4626-AC45-908F114B82B6}" destId="{B3748F28-1753-4857-8227-2E1D9085A58E}" srcOrd="0" destOrd="0" presId="urn:microsoft.com/office/officeart/2018/2/layout/IconVerticalSolidList"/>
    <dgm:cxn modelId="{C63F57BA-852D-4FF4-9B89-228330E66508}" type="presParOf" srcId="{2F87625F-B1A0-4BDF-AA2E-F7A1AFA9AA46}" destId="{2401E96C-3A04-4E83-A7CA-2FE920F72646}" srcOrd="0" destOrd="0" presId="urn:microsoft.com/office/officeart/2018/2/layout/IconVerticalSolidList"/>
    <dgm:cxn modelId="{29CB37A2-FD54-4B20-AB97-FF6B17F39DFC}" type="presParOf" srcId="{2401E96C-3A04-4E83-A7CA-2FE920F72646}" destId="{455B78F2-BECC-4019-A542-28D4E8720A54}" srcOrd="0" destOrd="0" presId="urn:microsoft.com/office/officeart/2018/2/layout/IconVerticalSolidList"/>
    <dgm:cxn modelId="{1D2D9804-5730-4892-A850-D6FE60206F88}" type="presParOf" srcId="{2401E96C-3A04-4E83-A7CA-2FE920F72646}" destId="{1EAFD1AF-A646-4EB9-A6CA-B053B2AB95C8}" srcOrd="1" destOrd="0" presId="urn:microsoft.com/office/officeart/2018/2/layout/IconVerticalSolidList"/>
    <dgm:cxn modelId="{7F304815-FD71-4A7E-A2A1-791F618614E9}" type="presParOf" srcId="{2401E96C-3A04-4E83-A7CA-2FE920F72646}" destId="{0FE26A3F-30CF-42DD-88EF-A121B3883901}" srcOrd="2" destOrd="0" presId="urn:microsoft.com/office/officeart/2018/2/layout/IconVerticalSolidList"/>
    <dgm:cxn modelId="{B718D6A4-0A5D-4557-BE3E-4CC00142ED60}" type="presParOf" srcId="{2401E96C-3A04-4E83-A7CA-2FE920F72646}" destId="{5B0A77D1-E36A-4719-A3C1-B76A660BE523}" srcOrd="3" destOrd="0" presId="urn:microsoft.com/office/officeart/2018/2/layout/IconVerticalSolidList"/>
    <dgm:cxn modelId="{0A37E162-C2EB-4294-981E-8AE26D4A3AE4}" type="presParOf" srcId="{2F87625F-B1A0-4BDF-AA2E-F7A1AFA9AA46}" destId="{0B2E9DB6-C408-4F12-ADEF-686291AFCF26}" srcOrd="1" destOrd="0" presId="urn:microsoft.com/office/officeart/2018/2/layout/IconVerticalSolidList"/>
    <dgm:cxn modelId="{00716A5D-C5E0-422E-8141-094E8E53389E}" type="presParOf" srcId="{2F87625F-B1A0-4BDF-AA2E-F7A1AFA9AA46}" destId="{1BAD9E86-3FF7-4998-97A6-0C0638BAEBE3}" srcOrd="2" destOrd="0" presId="urn:microsoft.com/office/officeart/2018/2/layout/IconVerticalSolidList"/>
    <dgm:cxn modelId="{BAF4D7AD-67DF-4E32-9558-924EE713E3EE}" type="presParOf" srcId="{1BAD9E86-3FF7-4998-97A6-0C0638BAEBE3}" destId="{B5113FC5-E946-47DD-BB98-D81C5D5B61EC}" srcOrd="0" destOrd="0" presId="urn:microsoft.com/office/officeart/2018/2/layout/IconVerticalSolidList"/>
    <dgm:cxn modelId="{9DE1E789-B156-4AF2-A3B0-F7967E33DA31}" type="presParOf" srcId="{1BAD9E86-3FF7-4998-97A6-0C0638BAEBE3}" destId="{C5BABB66-DFB9-4726-9DF1-584A5EE60F19}" srcOrd="1" destOrd="0" presId="urn:microsoft.com/office/officeart/2018/2/layout/IconVerticalSolidList"/>
    <dgm:cxn modelId="{2AC0B256-0C55-4BFA-9D32-CD448C689574}" type="presParOf" srcId="{1BAD9E86-3FF7-4998-97A6-0C0638BAEBE3}" destId="{49A339A3-B7F7-4F3E-9385-0C5A04C47301}" srcOrd="2" destOrd="0" presId="urn:microsoft.com/office/officeart/2018/2/layout/IconVerticalSolidList"/>
    <dgm:cxn modelId="{8F18CF60-3A37-4FF7-8872-2439E2C67340}" type="presParOf" srcId="{1BAD9E86-3FF7-4998-97A6-0C0638BAEBE3}" destId="{C19BF6D0-2654-485F-8955-E92DE30F054B}" srcOrd="3" destOrd="0" presId="urn:microsoft.com/office/officeart/2018/2/layout/IconVerticalSolidList"/>
    <dgm:cxn modelId="{9C8716A8-AC87-4303-93A1-84D8816960BE}" type="presParOf" srcId="{2F87625F-B1A0-4BDF-AA2E-F7A1AFA9AA46}" destId="{C949A968-7242-4338-B473-8C16190B11B8}" srcOrd="3" destOrd="0" presId="urn:microsoft.com/office/officeart/2018/2/layout/IconVerticalSolidList"/>
    <dgm:cxn modelId="{0C748FE3-D0FD-46D0-9091-4E1EC5330C17}" type="presParOf" srcId="{2F87625F-B1A0-4BDF-AA2E-F7A1AFA9AA46}" destId="{9D81885E-E58C-4F8F-9D77-D606EE2E2755}" srcOrd="4" destOrd="0" presId="urn:microsoft.com/office/officeart/2018/2/layout/IconVerticalSolidList"/>
    <dgm:cxn modelId="{3170D16A-3618-4E12-999F-C6ACF4A04AA0}" type="presParOf" srcId="{9D81885E-E58C-4F8F-9D77-D606EE2E2755}" destId="{075A5194-B5E6-4FCD-9BB6-77CBFEC60BFA}" srcOrd="0" destOrd="0" presId="urn:microsoft.com/office/officeart/2018/2/layout/IconVerticalSolidList"/>
    <dgm:cxn modelId="{92C310C0-314C-4DFD-9371-8708576D442D}" type="presParOf" srcId="{9D81885E-E58C-4F8F-9D77-D606EE2E2755}" destId="{02004A05-3340-4886-98D1-66D505C61E06}" srcOrd="1" destOrd="0" presId="urn:microsoft.com/office/officeart/2018/2/layout/IconVerticalSolidList"/>
    <dgm:cxn modelId="{4261B75E-62DA-40ED-B98C-F55E4C47A7B5}" type="presParOf" srcId="{9D81885E-E58C-4F8F-9D77-D606EE2E2755}" destId="{F031E81A-51E4-4817-B3C0-5D5474E591C1}" srcOrd="2" destOrd="0" presId="urn:microsoft.com/office/officeart/2018/2/layout/IconVerticalSolidList"/>
    <dgm:cxn modelId="{0B37EE55-3340-4027-BD1E-0F4E95D10B9F}" type="presParOf" srcId="{9D81885E-E58C-4F8F-9D77-D606EE2E2755}" destId="{B3748F28-1753-4857-8227-2E1D9085A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Future Enhancment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Y="-257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Communication Module: </a:t>
          </a:r>
          <a:r>
            <a:rPr lang="en-US" sz="2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Enable real-time chat between users, drivers, and admins</a:t>
          </a:r>
          <a:endParaRPr lang="en-US" sz="2800" b="0" i="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Enrollment &amp; Billing: 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Streamline approvals and implement digital fee management..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In-App Notification System: </a:t>
          </a: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Provide instant alerts for arrivals, delays, and announcements.</a:t>
          </a:r>
          <a:endParaRPr lang="en-US" sz="28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2F87625F-B1A0-4BDF-AA2E-F7A1AFA9AA46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401E96C-3A04-4E83-A7CA-2FE920F72646}" type="pres">
      <dgm:prSet presAssocID="{BE444682-C3EA-4842-9F33-ED728AB14419}" presName="compNode" presStyleCnt="0"/>
      <dgm:spPr/>
    </dgm:pt>
    <dgm:pt modelId="{455B78F2-BECC-4019-A542-28D4E8720A54}" type="pres">
      <dgm:prSet presAssocID="{BE444682-C3EA-4842-9F33-ED728AB14419}" presName="bgRect" presStyleLbl="bgShp" presStyleIdx="0" presStyleCnt="3" custLinFactNeighborX="140" custLinFactNeighborY="-5245"/>
      <dgm:spPr/>
    </dgm:pt>
    <dgm:pt modelId="{1EAFD1AF-A646-4EB9-A6CA-B053B2AB95C8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FE26A3F-30CF-42DD-88EF-A121B3883901}" type="pres">
      <dgm:prSet presAssocID="{BE444682-C3EA-4842-9F33-ED728AB14419}" presName="spaceRect" presStyleCnt="0"/>
      <dgm:spPr/>
    </dgm:pt>
    <dgm:pt modelId="{5B0A77D1-E36A-4719-A3C1-B76A660BE523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0B2E9DB6-C408-4F12-ADEF-686291AFCF26}" type="pres">
      <dgm:prSet presAssocID="{2F6AB220-3963-4001-8B61-47DFD41F6261}" presName="sibTrans" presStyleCnt="0"/>
      <dgm:spPr/>
    </dgm:pt>
    <dgm:pt modelId="{1BAD9E86-3FF7-4998-97A6-0C0638BAEBE3}" type="pres">
      <dgm:prSet presAssocID="{ADD056B5-1938-45D3-9643-DE2A5CC43A6B}" presName="compNode" presStyleCnt="0"/>
      <dgm:spPr/>
    </dgm:pt>
    <dgm:pt modelId="{B5113FC5-E946-47DD-BB98-D81C5D5B61EC}" type="pres">
      <dgm:prSet presAssocID="{ADD056B5-1938-45D3-9643-DE2A5CC43A6B}" presName="bgRect" presStyleLbl="bgShp" presStyleIdx="1" presStyleCnt="3"/>
      <dgm:spPr/>
    </dgm:pt>
    <dgm:pt modelId="{C5BABB66-DFB9-4726-9DF1-584A5EE60F19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9A339A3-B7F7-4F3E-9385-0C5A04C47301}" type="pres">
      <dgm:prSet presAssocID="{ADD056B5-1938-45D3-9643-DE2A5CC43A6B}" presName="spaceRect" presStyleCnt="0"/>
      <dgm:spPr/>
    </dgm:pt>
    <dgm:pt modelId="{C19BF6D0-2654-485F-8955-E92DE30F054B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C949A968-7242-4338-B473-8C16190B11B8}" type="pres">
      <dgm:prSet presAssocID="{7A69AEB9-E5B6-4D68-A260-97C95847E6D1}" presName="sibTrans" presStyleCnt="0"/>
      <dgm:spPr/>
    </dgm:pt>
    <dgm:pt modelId="{9D81885E-E58C-4F8F-9D77-D606EE2E2755}" type="pres">
      <dgm:prSet presAssocID="{EB5043CA-EE93-4626-AC45-908F114B82B6}" presName="compNode" presStyleCnt="0"/>
      <dgm:spPr/>
    </dgm:pt>
    <dgm:pt modelId="{075A5194-B5E6-4FCD-9BB6-77CBFEC60BFA}" type="pres">
      <dgm:prSet presAssocID="{EB5043CA-EE93-4626-AC45-908F114B82B6}" presName="bgRect" presStyleLbl="bgShp" presStyleIdx="2" presStyleCnt="3"/>
      <dgm:spPr/>
    </dgm:pt>
    <dgm:pt modelId="{02004A05-3340-4886-98D1-66D505C61E06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F031E81A-51E4-4817-B3C0-5D5474E591C1}" type="pres">
      <dgm:prSet presAssocID="{EB5043CA-EE93-4626-AC45-908F114B82B6}" presName="spaceRect" presStyleCnt="0"/>
      <dgm:spPr/>
    </dgm:pt>
    <dgm:pt modelId="{B3748F28-1753-4857-8227-2E1D9085A58E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877F05-027B-4B67-A9A7-DDDBA9A45ACC}" type="presOf" srcId="{BE444682-C3EA-4842-9F33-ED728AB14419}" destId="{5B0A77D1-E36A-4719-A3C1-B76A660BE523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CC1B8C55-D835-4E3B-8BC6-B292A46A7397}" type="presOf" srcId="{DFB8AB5E-DE13-46E1-831D-1E5DE29F4BE3}" destId="{2F87625F-B1A0-4BDF-AA2E-F7A1AFA9AA46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7F470099-460E-41B4-815D-CC54974B082D}" type="presOf" srcId="{ADD056B5-1938-45D3-9643-DE2A5CC43A6B}" destId="{C19BF6D0-2654-485F-8955-E92DE30F054B}" srcOrd="0" destOrd="0" presId="urn:microsoft.com/office/officeart/2018/2/layout/IconVerticalSolidList"/>
    <dgm:cxn modelId="{B0B1FDE0-ED05-4382-9109-2E080A42BFFC}" type="presOf" srcId="{EB5043CA-EE93-4626-AC45-908F114B82B6}" destId="{B3748F28-1753-4857-8227-2E1D9085A58E}" srcOrd="0" destOrd="0" presId="urn:microsoft.com/office/officeart/2018/2/layout/IconVerticalSolidList"/>
    <dgm:cxn modelId="{C63F57BA-852D-4FF4-9B89-228330E66508}" type="presParOf" srcId="{2F87625F-B1A0-4BDF-AA2E-F7A1AFA9AA46}" destId="{2401E96C-3A04-4E83-A7CA-2FE920F72646}" srcOrd="0" destOrd="0" presId="urn:microsoft.com/office/officeart/2018/2/layout/IconVerticalSolidList"/>
    <dgm:cxn modelId="{29CB37A2-FD54-4B20-AB97-FF6B17F39DFC}" type="presParOf" srcId="{2401E96C-3A04-4E83-A7CA-2FE920F72646}" destId="{455B78F2-BECC-4019-A542-28D4E8720A54}" srcOrd="0" destOrd="0" presId="urn:microsoft.com/office/officeart/2018/2/layout/IconVerticalSolidList"/>
    <dgm:cxn modelId="{1D2D9804-5730-4892-A850-D6FE60206F88}" type="presParOf" srcId="{2401E96C-3A04-4E83-A7CA-2FE920F72646}" destId="{1EAFD1AF-A646-4EB9-A6CA-B053B2AB95C8}" srcOrd="1" destOrd="0" presId="urn:microsoft.com/office/officeart/2018/2/layout/IconVerticalSolidList"/>
    <dgm:cxn modelId="{7F304815-FD71-4A7E-A2A1-791F618614E9}" type="presParOf" srcId="{2401E96C-3A04-4E83-A7CA-2FE920F72646}" destId="{0FE26A3F-30CF-42DD-88EF-A121B3883901}" srcOrd="2" destOrd="0" presId="urn:microsoft.com/office/officeart/2018/2/layout/IconVerticalSolidList"/>
    <dgm:cxn modelId="{B718D6A4-0A5D-4557-BE3E-4CC00142ED60}" type="presParOf" srcId="{2401E96C-3A04-4E83-A7CA-2FE920F72646}" destId="{5B0A77D1-E36A-4719-A3C1-B76A660BE523}" srcOrd="3" destOrd="0" presId="urn:microsoft.com/office/officeart/2018/2/layout/IconVerticalSolidList"/>
    <dgm:cxn modelId="{0A37E162-C2EB-4294-981E-8AE26D4A3AE4}" type="presParOf" srcId="{2F87625F-B1A0-4BDF-AA2E-F7A1AFA9AA46}" destId="{0B2E9DB6-C408-4F12-ADEF-686291AFCF26}" srcOrd="1" destOrd="0" presId="urn:microsoft.com/office/officeart/2018/2/layout/IconVerticalSolidList"/>
    <dgm:cxn modelId="{00716A5D-C5E0-422E-8141-094E8E53389E}" type="presParOf" srcId="{2F87625F-B1A0-4BDF-AA2E-F7A1AFA9AA46}" destId="{1BAD9E86-3FF7-4998-97A6-0C0638BAEBE3}" srcOrd="2" destOrd="0" presId="urn:microsoft.com/office/officeart/2018/2/layout/IconVerticalSolidList"/>
    <dgm:cxn modelId="{BAF4D7AD-67DF-4E32-9558-924EE713E3EE}" type="presParOf" srcId="{1BAD9E86-3FF7-4998-97A6-0C0638BAEBE3}" destId="{B5113FC5-E946-47DD-BB98-D81C5D5B61EC}" srcOrd="0" destOrd="0" presId="urn:microsoft.com/office/officeart/2018/2/layout/IconVerticalSolidList"/>
    <dgm:cxn modelId="{9DE1E789-B156-4AF2-A3B0-F7967E33DA31}" type="presParOf" srcId="{1BAD9E86-3FF7-4998-97A6-0C0638BAEBE3}" destId="{C5BABB66-DFB9-4726-9DF1-584A5EE60F19}" srcOrd="1" destOrd="0" presId="urn:microsoft.com/office/officeart/2018/2/layout/IconVerticalSolidList"/>
    <dgm:cxn modelId="{2AC0B256-0C55-4BFA-9D32-CD448C689574}" type="presParOf" srcId="{1BAD9E86-3FF7-4998-97A6-0C0638BAEBE3}" destId="{49A339A3-B7F7-4F3E-9385-0C5A04C47301}" srcOrd="2" destOrd="0" presId="urn:microsoft.com/office/officeart/2018/2/layout/IconVerticalSolidList"/>
    <dgm:cxn modelId="{8F18CF60-3A37-4FF7-8872-2439E2C67340}" type="presParOf" srcId="{1BAD9E86-3FF7-4998-97A6-0C0638BAEBE3}" destId="{C19BF6D0-2654-485F-8955-E92DE30F054B}" srcOrd="3" destOrd="0" presId="urn:microsoft.com/office/officeart/2018/2/layout/IconVerticalSolidList"/>
    <dgm:cxn modelId="{9C8716A8-AC87-4303-93A1-84D8816960BE}" type="presParOf" srcId="{2F87625F-B1A0-4BDF-AA2E-F7A1AFA9AA46}" destId="{C949A968-7242-4338-B473-8C16190B11B8}" srcOrd="3" destOrd="0" presId="urn:microsoft.com/office/officeart/2018/2/layout/IconVerticalSolidList"/>
    <dgm:cxn modelId="{0C748FE3-D0FD-46D0-9091-4E1EC5330C17}" type="presParOf" srcId="{2F87625F-B1A0-4BDF-AA2E-F7A1AFA9AA46}" destId="{9D81885E-E58C-4F8F-9D77-D606EE2E2755}" srcOrd="4" destOrd="0" presId="urn:microsoft.com/office/officeart/2018/2/layout/IconVerticalSolidList"/>
    <dgm:cxn modelId="{3170D16A-3618-4E12-999F-C6ACF4A04AA0}" type="presParOf" srcId="{9D81885E-E58C-4F8F-9D77-D606EE2E2755}" destId="{075A5194-B5E6-4FCD-9BB6-77CBFEC60BFA}" srcOrd="0" destOrd="0" presId="urn:microsoft.com/office/officeart/2018/2/layout/IconVerticalSolidList"/>
    <dgm:cxn modelId="{92C310C0-314C-4DFD-9371-8708576D442D}" type="presParOf" srcId="{9D81885E-E58C-4F8F-9D77-D606EE2E2755}" destId="{02004A05-3340-4886-98D1-66D505C61E06}" srcOrd="1" destOrd="0" presId="urn:microsoft.com/office/officeart/2018/2/layout/IconVerticalSolidList"/>
    <dgm:cxn modelId="{4261B75E-62DA-40ED-B98C-F55E4C47A7B5}" type="presParOf" srcId="{9D81885E-E58C-4F8F-9D77-D606EE2E2755}" destId="{F031E81A-51E4-4817-B3C0-5D5474E591C1}" srcOrd="2" destOrd="0" presId="urn:microsoft.com/office/officeart/2018/2/layout/IconVerticalSolidList"/>
    <dgm:cxn modelId="{0B37EE55-3340-4027-BD1E-0F4E95D10B9F}" type="presParOf" srcId="{9D81885E-E58C-4F8F-9D77-D606EE2E2755}" destId="{B3748F28-1753-4857-8227-2E1D9085A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Future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Enhancment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X="97557" custLinFactNeighborY="1968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444682-C3EA-4842-9F33-ED728AB14419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Manage and assign bus routes efficiently.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EB5043CA-EE93-4626-AC45-908F114B82B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Provide secure, role-based access for all users.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ADD056B5-1938-45D3-9643-DE2A5CC43A6B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Digitize and optimize university transport services.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5643741D-9CEF-4C4C-923B-0AC1E7412654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08EE380-BE62-4693-B8B3-88DD73F05DDE}" type="pres">
      <dgm:prSet presAssocID="{BE444682-C3EA-4842-9F33-ED728AB14419}" presName="compNode" presStyleCnt="0"/>
      <dgm:spPr/>
    </dgm:pt>
    <dgm:pt modelId="{A6FAD246-E3BE-4D60-817D-79CDE83DCE50}" type="pres">
      <dgm:prSet presAssocID="{BE444682-C3EA-4842-9F33-ED728AB14419}" presName="bgRect" presStyleLbl="bgShp" presStyleIdx="0" presStyleCnt="3" custLinFactNeighborX="821" custLinFactNeighborY="3559"/>
      <dgm:spPr/>
    </dgm:pt>
    <dgm:pt modelId="{1AC86925-D510-465D-AAE3-D70856417D4C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162ADB3-60DB-43C4-94F1-0D0401BF9A89}" type="pres">
      <dgm:prSet presAssocID="{BE444682-C3EA-4842-9F33-ED728AB14419}" presName="spaceRect" presStyleCnt="0"/>
      <dgm:spPr/>
    </dgm:pt>
    <dgm:pt modelId="{6F4BBF54-6E42-4EB7-8693-6C466503DFEA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E960662D-435A-4448-9AE2-147521921C58}" type="pres">
      <dgm:prSet presAssocID="{2F6AB220-3963-4001-8B61-47DFD41F6261}" presName="sibTrans" presStyleCnt="0"/>
      <dgm:spPr/>
    </dgm:pt>
    <dgm:pt modelId="{17FF8171-6455-4273-8F12-241004978669}" type="pres">
      <dgm:prSet presAssocID="{ADD056B5-1938-45D3-9643-DE2A5CC43A6B}" presName="compNode" presStyleCnt="0"/>
      <dgm:spPr/>
    </dgm:pt>
    <dgm:pt modelId="{E66BD1C8-5B68-4EB1-9EEE-F393E83F72F1}" type="pres">
      <dgm:prSet presAssocID="{ADD056B5-1938-45D3-9643-DE2A5CC43A6B}" presName="bgRect" presStyleLbl="bgShp" presStyleIdx="1" presStyleCnt="3"/>
      <dgm:spPr/>
    </dgm:pt>
    <dgm:pt modelId="{1E924288-DC0B-4C2B-ABB8-616654121E4D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22C050E4-F1A3-44E6-B6A2-C19CAF46CF61}" type="pres">
      <dgm:prSet presAssocID="{ADD056B5-1938-45D3-9643-DE2A5CC43A6B}" presName="spaceRect" presStyleCnt="0"/>
      <dgm:spPr/>
    </dgm:pt>
    <dgm:pt modelId="{98506AA6-940A-46C2-9CD9-4D2AB6CA4DC3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82AF6F9E-910B-47C1-9181-E37D121BE80B}" type="pres">
      <dgm:prSet presAssocID="{7A69AEB9-E5B6-4D68-A260-97C95847E6D1}" presName="sibTrans" presStyleCnt="0"/>
      <dgm:spPr/>
    </dgm:pt>
    <dgm:pt modelId="{C2434C04-C5D5-4B03-8C99-7A531E2112FE}" type="pres">
      <dgm:prSet presAssocID="{EB5043CA-EE93-4626-AC45-908F114B82B6}" presName="compNode" presStyleCnt="0"/>
      <dgm:spPr/>
    </dgm:pt>
    <dgm:pt modelId="{96BE5B67-846D-4BEB-BD2F-67B08F8A2E2B}" type="pres">
      <dgm:prSet presAssocID="{EB5043CA-EE93-4626-AC45-908F114B82B6}" presName="bgRect" presStyleLbl="bgShp" presStyleIdx="2" presStyleCnt="3"/>
      <dgm:spPr/>
    </dgm:pt>
    <dgm:pt modelId="{79D62980-E328-495B-AE5E-598BEC0F4D3A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D9BA48-2C8A-49B8-B2FD-F2E0F220044B}" type="pres">
      <dgm:prSet presAssocID="{EB5043CA-EE93-4626-AC45-908F114B82B6}" presName="spaceRect" presStyleCnt="0"/>
      <dgm:spPr/>
    </dgm:pt>
    <dgm:pt modelId="{DE062072-5384-46BD-A700-73351C15D55D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32E48053-7487-465F-826A-7D4F00E9E9BB}" type="presOf" srcId="{DFB8AB5E-DE13-46E1-831D-1E5DE29F4BE3}" destId="{5643741D-9CEF-4C4C-923B-0AC1E7412654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A78DA09C-0BBC-4980-A8E5-91E737857EC6}" type="presOf" srcId="{BE444682-C3EA-4842-9F33-ED728AB14419}" destId="{6F4BBF54-6E42-4EB7-8693-6C466503DFEA}" srcOrd="0" destOrd="0" presId="urn:microsoft.com/office/officeart/2018/2/layout/IconVerticalSolidList"/>
    <dgm:cxn modelId="{469769C0-C05A-4FBA-B2D3-A82AA30C1EF8}" type="presOf" srcId="{EB5043CA-EE93-4626-AC45-908F114B82B6}" destId="{DE062072-5384-46BD-A700-73351C15D55D}" srcOrd="0" destOrd="0" presId="urn:microsoft.com/office/officeart/2018/2/layout/IconVerticalSolidList"/>
    <dgm:cxn modelId="{138904D1-EEC7-4011-8DB3-21D664A8AA6A}" type="presOf" srcId="{ADD056B5-1938-45D3-9643-DE2A5CC43A6B}" destId="{98506AA6-940A-46C2-9CD9-4D2AB6CA4DC3}" srcOrd="0" destOrd="0" presId="urn:microsoft.com/office/officeart/2018/2/layout/IconVerticalSolidList"/>
    <dgm:cxn modelId="{87404335-0314-4626-AAED-B1B04C52042C}" type="presParOf" srcId="{5643741D-9CEF-4C4C-923B-0AC1E7412654}" destId="{208EE380-BE62-4693-B8B3-88DD73F05DDE}" srcOrd="0" destOrd="0" presId="urn:microsoft.com/office/officeart/2018/2/layout/IconVerticalSolidList"/>
    <dgm:cxn modelId="{0AEACEAD-0EE3-4C69-BDB6-2B0B10259836}" type="presParOf" srcId="{208EE380-BE62-4693-B8B3-88DD73F05DDE}" destId="{A6FAD246-E3BE-4D60-817D-79CDE83DCE50}" srcOrd="0" destOrd="0" presId="urn:microsoft.com/office/officeart/2018/2/layout/IconVerticalSolidList"/>
    <dgm:cxn modelId="{0DF79013-8C7F-4A52-8707-2F39BD163FD9}" type="presParOf" srcId="{208EE380-BE62-4693-B8B3-88DD73F05DDE}" destId="{1AC86925-D510-465D-AAE3-D70856417D4C}" srcOrd="1" destOrd="0" presId="urn:microsoft.com/office/officeart/2018/2/layout/IconVerticalSolidList"/>
    <dgm:cxn modelId="{71A45477-5B00-44B2-9139-68E80461AF90}" type="presParOf" srcId="{208EE380-BE62-4693-B8B3-88DD73F05DDE}" destId="{C162ADB3-60DB-43C4-94F1-0D0401BF9A89}" srcOrd="2" destOrd="0" presId="urn:microsoft.com/office/officeart/2018/2/layout/IconVerticalSolidList"/>
    <dgm:cxn modelId="{826850FD-8E84-4620-9B9D-8D70EAF66D9F}" type="presParOf" srcId="{208EE380-BE62-4693-B8B3-88DD73F05DDE}" destId="{6F4BBF54-6E42-4EB7-8693-6C466503DFEA}" srcOrd="3" destOrd="0" presId="urn:microsoft.com/office/officeart/2018/2/layout/IconVerticalSolidList"/>
    <dgm:cxn modelId="{A99D41F7-9D43-44AD-A5BB-317E3986B080}" type="presParOf" srcId="{5643741D-9CEF-4C4C-923B-0AC1E7412654}" destId="{E960662D-435A-4448-9AE2-147521921C58}" srcOrd="1" destOrd="0" presId="urn:microsoft.com/office/officeart/2018/2/layout/IconVerticalSolidList"/>
    <dgm:cxn modelId="{68D73F1D-8AB5-4565-B428-201C2470BCEC}" type="presParOf" srcId="{5643741D-9CEF-4C4C-923B-0AC1E7412654}" destId="{17FF8171-6455-4273-8F12-241004978669}" srcOrd="2" destOrd="0" presId="urn:microsoft.com/office/officeart/2018/2/layout/IconVerticalSolidList"/>
    <dgm:cxn modelId="{6599C9B3-0F5C-4529-8B7D-CDF105FF9CAD}" type="presParOf" srcId="{17FF8171-6455-4273-8F12-241004978669}" destId="{E66BD1C8-5B68-4EB1-9EEE-F393E83F72F1}" srcOrd="0" destOrd="0" presId="urn:microsoft.com/office/officeart/2018/2/layout/IconVerticalSolidList"/>
    <dgm:cxn modelId="{88CAD67E-AE5D-4163-B94C-7AC36D2E6DAA}" type="presParOf" srcId="{17FF8171-6455-4273-8F12-241004978669}" destId="{1E924288-DC0B-4C2B-ABB8-616654121E4D}" srcOrd="1" destOrd="0" presId="urn:microsoft.com/office/officeart/2018/2/layout/IconVerticalSolidList"/>
    <dgm:cxn modelId="{0EF07F2A-5394-4EDB-9DB2-7A37248F010C}" type="presParOf" srcId="{17FF8171-6455-4273-8F12-241004978669}" destId="{22C050E4-F1A3-44E6-B6A2-C19CAF46CF61}" srcOrd="2" destOrd="0" presId="urn:microsoft.com/office/officeart/2018/2/layout/IconVerticalSolidList"/>
    <dgm:cxn modelId="{FE2CE479-1752-49AE-84C8-B495F2D40A42}" type="presParOf" srcId="{17FF8171-6455-4273-8F12-241004978669}" destId="{98506AA6-940A-46C2-9CD9-4D2AB6CA4DC3}" srcOrd="3" destOrd="0" presId="urn:microsoft.com/office/officeart/2018/2/layout/IconVerticalSolidList"/>
    <dgm:cxn modelId="{A75AA938-B41E-452D-A28B-38DB9ADDA677}" type="presParOf" srcId="{5643741D-9CEF-4C4C-923B-0AC1E7412654}" destId="{82AF6F9E-910B-47C1-9181-E37D121BE80B}" srcOrd="3" destOrd="0" presId="urn:microsoft.com/office/officeart/2018/2/layout/IconVerticalSolidList"/>
    <dgm:cxn modelId="{6A623383-8CA0-4431-BF42-F35202ED2BD8}" type="presParOf" srcId="{5643741D-9CEF-4C4C-923B-0AC1E7412654}" destId="{C2434C04-C5D5-4B03-8C99-7A531E2112FE}" srcOrd="4" destOrd="0" presId="urn:microsoft.com/office/officeart/2018/2/layout/IconVerticalSolidList"/>
    <dgm:cxn modelId="{2FE8B1F6-BA33-4EF9-A1DB-B8BD3A55158D}" type="presParOf" srcId="{C2434C04-C5D5-4B03-8C99-7A531E2112FE}" destId="{96BE5B67-846D-4BEB-BD2F-67B08F8A2E2B}" srcOrd="0" destOrd="0" presId="urn:microsoft.com/office/officeart/2018/2/layout/IconVerticalSolidList"/>
    <dgm:cxn modelId="{FE296385-928A-4621-B7E2-37B54D244C90}" type="presParOf" srcId="{C2434C04-C5D5-4B03-8C99-7A531E2112FE}" destId="{79D62980-E328-495B-AE5E-598BEC0F4D3A}" srcOrd="1" destOrd="0" presId="urn:microsoft.com/office/officeart/2018/2/layout/IconVerticalSolidList"/>
    <dgm:cxn modelId="{0EBA20F8-AF8D-4325-98DA-832EDA249678}" type="presParOf" srcId="{C2434C04-C5D5-4B03-8C99-7A531E2112FE}" destId="{6BD9BA48-2C8A-49B8-B2FD-F2E0F220044B}" srcOrd="2" destOrd="0" presId="urn:microsoft.com/office/officeart/2018/2/layout/IconVerticalSolidList"/>
    <dgm:cxn modelId="{5A0B3792-E8CA-463C-AEAF-D122C85A645E}" type="presParOf" srcId="{C2434C04-C5D5-4B03-8C99-7A531E2112FE}" destId="{DE062072-5384-46BD-A700-73351C15D5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Y="-257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 system for real-time alerts on delays or cancellations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EB5043CA-EE93-4626-AC45-908F114B82B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Paper-based ID cards are prone to damage and slow verification.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ADD056B5-1938-45D3-9643-DE2A5CC43A6B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 Digital Communication between administration and users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5643741D-9CEF-4C4C-923B-0AC1E7412654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208EE380-BE62-4693-B8B3-88DD73F05DDE}" type="pres">
      <dgm:prSet presAssocID="{BE444682-C3EA-4842-9F33-ED728AB14419}" presName="compNode" presStyleCnt="0"/>
      <dgm:spPr/>
    </dgm:pt>
    <dgm:pt modelId="{A6FAD246-E3BE-4D60-817D-79CDE83DCE50}" type="pres">
      <dgm:prSet presAssocID="{BE444682-C3EA-4842-9F33-ED728AB14419}" presName="bgRect" presStyleLbl="bgShp" presStyleIdx="0" presStyleCnt="3" custLinFactNeighborX="821" custLinFactNeighborY="3559"/>
      <dgm:spPr/>
    </dgm:pt>
    <dgm:pt modelId="{1AC86925-D510-465D-AAE3-D70856417D4C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te Ringer"/>
        </a:ext>
      </dgm:extLst>
    </dgm:pt>
    <dgm:pt modelId="{C162ADB3-60DB-43C4-94F1-0D0401BF9A89}" type="pres">
      <dgm:prSet presAssocID="{BE444682-C3EA-4842-9F33-ED728AB14419}" presName="spaceRect" presStyleCnt="0"/>
      <dgm:spPr/>
    </dgm:pt>
    <dgm:pt modelId="{6F4BBF54-6E42-4EB7-8693-6C466503DFEA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E960662D-435A-4448-9AE2-147521921C58}" type="pres">
      <dgm:prSet presAssocID="{2F6AB220-3963-4001-8B61-47DFD41F6261}" presName="sibTrans" presStyleCnt="0"/>
      <dgm:spPr/>
    </dgm:pt>
    <dgm:pt modelId="{17FF8171-6455-4273-8F12-241004978669}" type="pres">
      <dgm:prSet presAssocID="{ADD056B5-1938-45D3-9643-DE2A5CC43A6B}" presName="compNode" presStyleCnt="0"/>
      <dgm:spPr/>
    </dgm:pt>
    <dgm:pt modelId="{E66BD1C8-5B68-4EB1-9EEE-F393E83F72F1}" type="pres">
      <dgm:prSet presAssocID="{ADD056B5-1938-45D3-9643-DE2A5CC43A6B}" presName="bgRect" presStyleLbl="bgShp" presStyleIdx="1" presStyleCnt="3"/>
      <dgm:spPr/>
    </dgm:pt>
    <dgm:pt modelId="{1E924288-DC0B-4C2B-ABB8-616654121E4D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22C050E4-F1A3-44E6-B6A2-C19CAF46CF61}" type="pres">
      <dgm:prSet presAssocID="{ADD056B5-1938-45D3-9643-DE2A5CC43A6B}" presName="spaceRect" presStyleCnt="0"/>
      <dgm:spPr/>
    </dgm:pt>
    <dgm:pt modelId="{98506AA6-940A-46C2-9CD9-4D2AB6CA4DC3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82AF6F9E-910B-47C1-9181-E37D121BE80B}" type="pres">
      <dgm:prSet presAssocID="{7A69AEB9-E5B6-4D68-A260-97C95847E6D1}" presName="sibTrans" presStyleCnt="0"/>
      <dgm:spPr/>
    </dgm:pt>
    <dgm:pt modelId="{C2434C04-C5D5-4B03-8C99-7A531E2112FE}" type="pres">
      <dgm:prSet presAssocID="{EB5043CA-EE93-4626-AC45-908F114B82B6}" presName="compNode" presStyleCnt="0"/>
      <dgm:spPr/>
    </dgm:pt>
    <dgm:pt modelId="{96BE5B67-846D-4BEB-BD2F-67B08F8A2E2B}" type="pres">
      <dgm:prSet presAssocID="{EB5043CA-EE93-4626-AC45-908F114B82B6}" presName="bgRect" presStyleLbl="bgShp" presStyleIdx="2" presStyleCnt="3"/>
      <dgm:spPr/>
    </dgm:pt>
    <dgm:pt modelId="{79D62980-E328-495B-AE5E-598BEC0F4D3A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D9BA48-2C8A-49B8-B2FD-F2E0F220044B}" type="pres">
      <dgm:prSet presAssocID="{EB5043CA-EE93-4626-AC45-908F114B82B6}" presName="spaceRect" presStyleCnt="0"/>
      <dgm:spPr/>
    </dgm:pt>
    <dgm:pt modelId="{DE062072-5384-46BD-A700-73351C15D55D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EDF800-F2E5-4F3B-8A99-7522CF9286A2}" type="presOf" srcId="{EB5043CA-EE93-4626-AC45-908F114B82B6}" destId="{DE062072-5384-46BD-A700-73351C15D55D}" srcOrd="0" destOrd="0" presId="urn:microsoft.com/office/officeart/2018/2/layout/IconVerticalSolidList"/>
    <dgm:cxn modelId="{4EB3FA29-898A-4426-B6A5-B35B9E0009D6}" type="presOf" srcId="{BE444682-C3EA-4842-9F33-ED728AB14419}" destId="{6F4BBF54-6E42-4EB7-8693-6C466503DFEA}" srcOrd="0" destOrd="0" presId="urn:microsoft.com/office/officeart/2018/2/layout/IconVerticalSolidList"/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20E05351-4FCC-4DF9-8E2A-06FC33F24A93}" type="presOf" srcId="{ADD056B5-1938-45D3-9643-DE2A5CC43A6B}" destId="{98506AA6-940A-46C2-9CD9-4D2AB6CA4DC3}" srcOrd="0" destOrd="0" presId="urn:microsoft.com/office/officeart/2018/2/layout/IconVerticalSolidList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068D3795-AD29-4B3D-A730-90AC98445F87}" type="presOf" srcId="{DFB8AB5E-DE13-46E1-831D-1E5DE29F4BE3}" destId="{5643741D-9CEF-4C4C-923B-0AC1E7412654}" srcOrd="0" destOrd="0" presId="urn:microsoft.com/office/officeart/2018/2/layout/IconVerticalSolidList"/>
    <dgm:cxn modelId="{5DB3036E-254B-4583-BE56-A904CFAEA14E}" type="presParOf" srcId="{5643741D-9CEF-4C4C-923B-0AC1E7412654}" destId="{208EE380-BE62-4693-B8B3-88DD73F05DDE}" srcOrd="0" destOrd="0" presId="urn:microsoft.com/office/officeart/2018/2/layout/IconVerticalSolidList"/>
    <dgm:cxn modelId="{226FD45D-58A5-47C3-A0A2-B48BC6820255}" type="presParOf" srcId="{208EE380-BE62-4693-B8B3-88DD73F05DDE}" destId="{A6FAD246-E3BE-4D60-817D-79CDE83DCE50}" srcOrd="0" destOrd="0" presId="urn:microsoft.com/office/officeart/2018/2/layout/IconVerticalSolidList"/>
    <dgm:cxn modelId="{1B5CE3FF-BA84-46D4-AC07-9908F6B0D498}" type="presParOf" srcId="{208EE380-BE62-4693-B8B3-88DD73F05DDE}" destId="{1AC86925-D510-465D-AAE3-D70856417D4C}" srcOrd="1" destOrd="0" presId="urn:microsoft.com/office/officeart/2018/2/layout/IconVerticalSolidList"/>
    <dgm:cxn modelId="{7AC568D8-85BA-4797-88AC-D20CF834F229}" type="presParOf" srcId="{208EE380-BE62-4693-B8B3-88DD73F05DDE}" destId="{C162ADB3-60DB-43C4-94F1-0D0401BF9A89}" srcOrd="2" destOrd="0" presId="urn:microsoft.com/office/officeart/2018/2/layout/IconVerticalSolidList"/>
    <dgm:cxn modelId="{9A89A014-5855-486C-8DB1-9880EA7F7E99}" type="presParOf" srcId="{208EE380-BE62-4693-B8B3-88DD73F05DDE}" destId="{6F4BBF54-6E42-4EB7-8693-6C466503DFEA}" srcOrd="3" destOrd="0" presId="urn:microsoft.com/office/officeart/2018/2/layout/IconVerticalSolidList"/>
    <dgm:cxn modelId="{7FACC21F-BF87-4C9A-AC78-CC4573F4793B}" type="presParOf" srcId="{5643741D-9CEF-4C4C-923B-0AC1E7412654}" destId="{E960662D-435A-4448-9AE2-147521921C58}" srcOrd="1" destOrd="0" presId="urn:microsoft.com/office/officeart/2018/2/layout/IconVerticalSolidList"/>
    <dgm:cxn modelId="{8A8725E6-E486-41E3-893D-C5680957493E}" type="presParOf" srcId="{5643741D-9CEF-4C4C-923B-0AC1E7412654}" destId="{17FF8171-6455-4273-8F12-241004978669}" srcOrd="2" destOrd="0" presId="urn:microsoft.com/office/officeart/2018/2/layout/IconVerticalSolidList"/>
    <dgm:cxn modelId="{0B957E72-5CD0-4143-94CD-9057C5F085B5}" type="presParOf" srcId="{17FF8171-6455-4273-8F12-241004978669}" destId="{E66BD1C8-5B68-4EB1-9EEE-F393E83F72F1}" srcOrd="0" destOrd="0" presId="urn:microsoft.com/office/officeart/2018/2/layout/IconVerticalSolidList"/>
    <dgm:cxn modelId="{3BD72633-9A55-40CD-A94C-284BCE872A58}" type="presParOf" srcId="{17FF8171-6455-4273-8F12-241004978669}" destId="{1E924288-DC0B-4C2B-ABB8-616654121E4D}" srcOrd="1" destOrd="0" presId="urn:microsoft.com/office/officeart/2018/2/layout/IconVerticalSolidList"/>
    <dgm:cxn modelId="{5A9AE8CE-B153-4FB7-BD80-40B62D35B047}" type="presParOf" srcId="{17FF8171-6455-4273-8F12-241004978669}" destId="{22C050E4-F1A3-44E6-B6A2-C19CAF46CF61}" srcOrd="2" destOrd="0" presId="urn:microsoft.com/office/officeart/2018/2/layout/IconVerticalSolidList"/>
    <dgm:cxn modelId="{E406724D-667A-4BBE-94EA-BB6FFCD5E732}" type="presParOf" srcId="{17FF8171-6455-4273-8F12-241004978669}" destId="{98506AA6-940A-46C2-9CD9-4D2AB6CA4DC3}" srcOrd="3" destOrd="0" presId="urn:microsoft.com/office/officeart/2018/2/layout/IconVerticalSolidList"/>
    <dgm:cxn modelId="{2A64F7D5-80A5-4660-A78C-17A4921C720C}" type="presParOf" srcId="{5643741D-9CEF-4C4C-923B-0AC1E7412654}" destId="{82AF6F9E-910B-47C1-9181-E37D121BE80B}" srcOrd="3" destOrd="0" presId="urn:microsoft.com/office/officeart/2018/2/layout/IconVerticalSolidList"/>
    <dgm:cxn modelId="{A05948ED-B156-4DCE-9433-75E83D3CA368}" type="presParOf" srcId="{5643741D-9CEF-4C4C-923B-0AC1E7412654}" destId="{C2434C04-C5D5-4B03-8C99-7A531E2112FE}" srcOrd="4" destOrd="0" presId="urn:microsoft.com/office/officeart/2018/2/layout/IconVerticalSolidList"/>
    <dgm:cxn modelId="{ACA75DEC-70DE-4401-BCDF-7FA29DDC02EE}" type="presParOf" srcId="{C2434C04-C5D5-4B03-8C99-7A531E2112FE}" destId="{96BE5B67-846D-4BEB-BD2F-67B08F8A2E2B}" srcOrd="0" destOrd="0" presId="urn:microsoft.com/office/officeart/2018/2/layout/IconVerticalSolidList"/>
    <dgm:cxn modelId="{59188EEB-6B54-4BFE-B0E3-89206F9D77C7}" type="presParOf" srcId="{C2434C04-C5D5-4B03-8C99-7A531E2112FE}" destId="{79D62980-E328-495B-AE5E-598BEC0F4D3A}" srcOrd="1" destOrd="0" presId="urn:microsoft.com/office/officeart/2018/2/layout/IconVerticalSolidList"/>
    <dgm:cxn modelId="{C16487A9-846E-4E47-8A2C-3D69C36FA64F}" type="presParOf" srcId="{C2434C04-C5D5-4B03-8C99-7A531E2112FE}" destId="{6BD9BA48-2C8A-49B8-B2FD-F2E0F220044B}" srcOrd="2" destOrd="0" presId="urn:microsoft.com/office/officeart/2018/2/layout/IconVerticalSolidList"/>
    <dgm:cxn modelId="{8AE91E24-8FFE-489B-9EA4-D50726ABD39B}" type="presParOf" srcId="{C2434C04-C5D5-4B03-8C99-7A531E2112FE}" destId="{DE062072-5384-46BD-A700-73351C15D5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1BBCE-4EE8-4DAE-8B0D-0C84702717A2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MOTIVATIONS</a:t>
          </a:r>
        </a:p>
      </dgm:t>
    </dgm:pt>
    <dgm:pt modelId="{39F33B25-FF56-47DD-AB83-ED1AA6286FBA}" type="parTrans" cxnId="{9B783C45-12FB-4710-ADAD-F648A5BF88EF}">
      <dgm:prSet/>
      <dgm:spPr/>
      <dgm:t>
        <a:bodyPr/>
        <a:lstStyle/>
        <a:p>
          <a:endParaRPr lang="en-US"/>
        </a:p>
      </dgm:t>
    </dgm:pt>
    <dgm:pt modelId="{3B2EBF13-2A21-40EE-8B38-CF718830EE55}" type="sibTrans" cxnId="{9B783C45-12FB-4710-ADAD-F648A5BF88EF}">
      <dgm:prSet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8A216D-0D50-4293-A822-614E743AA235}" type="pres">
      <dgm:prSet presAssocID="{40D1BBCE-4EE8-4DAE-8B0D-0C84702717A2}" presName="hierRoot1" presStyleCnt="0"/>
      <dgm:spPr/>
    </dgm:pt>
    <dgm:pt modelId="{04C5833F-DFA0-4CBD-B0A0-605A734CF885}" type="pres">
      <dgm:prSet presAssocID="{40D1BBCE-4EE8-4DAE-8B0D-0C84702717A2}" presName="composite" presStyleCnt="0"/>
      <dgm:spPr/>
    </dgm:pt>
    <dgm:pt modelId="{05D18895-A2DC-49CD-A0E7-16938A5FDA90}" type="pres">
      <dgm:prSet presAssocID="{40D1BBCE-4EE8-4DAE-8B0D-0C84702717A2}" presName="background" presStyleLbl="node0" presStyleIdx="0" presStyleCnt="1"/>
      <dgm:spPr/>
    </dgm:pt>
    <dgm:pt modelId="{9188A6AF-005B-48AC-B48A-F150D1746A8B}" type="pres">
      <dgm:prSet presAssocID="{40D1BBCE-4EE8-4DAE-8B0D-0C84702717A2}" presName="text" presStyleLbl="fgAcc0" presStyleIdx="0" presStyleCnt="1" custLinFactNeighborY="-2570">
        <dgm:presLayoutVars>
          <dgm:chPref val="3"/>
        </dgm:presLayoutVars>
      </dgm:prSet>
      <dgm:spPr/>
    </dgm:pt>
    <dgm:pt modelId="{1071CDF8-AC10-43DD-8451-97A916EF0471}" type="pres">
      <dgm:prSet presAssocID="{40D1BBCE-4EE8-4DAE-8B0D-0C84702717A2}" presName="hierChild2" presStyleCnt="0"/>
      <dgm:spPr/>
    </dgm:pt>
  </dgm:ptLst>
  <dgm:cxnLst>
    <dgm:cxn modelId="{9B783C45-12FB-4710-ADAD-F648A5BF88EF}" srcId="{A338DEAC-E408-4325-B8AB-65459E47AADF}" destId="{40D1BBCE-4EE8-4DAE-8B0D-0C84702717A2}" srcOrd="0" destOrd="0" parTransId="{39F33B25-FF56-47DD-AB83-ED1AA6286FBA}" sibTransId="{3B2EBF13-2A21-40EE-8B38-CF718830EE55}"/>
    <dgm:cxn modelId="{C4594DA8-C78B-4888-942A-4A3008C72D22}" type="presOf" srcId="{A338DEAC-E408-4325-B8AB-65459E47AADF}" destId="{9320D071-4D56-4B0C-870C-8766C9EAE404}" srcOrd="0" destOrd="0" presId="urn:microsoft.com/office/officeart/2005/8/layout/hierarchy1"/>
    <dgm:cxn modelId="{93B6E2E6-0B13-47B6-9045-1EEE6EFAE814}" type="presOf" srcId="{40D1BBCE-4EE8-4DAE-8B0D-0C84702717A2}" destId="{9188A6AF-005B-48AC-B48A-F150D1746A8B}" srcOrd="0" destOrd="0" presId="urn:microsoft.com/office/officeart/2005/8/layout/hierarchy1"/>
    <dgm:cxn modelId="{E55E8379-1C58-4DDF-8669-08F34999F868}" type="presParOf" srcId="{9320D071-4D56-4B0C-870C-8766C9EAE404}" destId="{AB8A216D-0D50-4293-A822-614E743AA235}" srcOrd="0" destOrd="0" presId="urn:microsoft.com/office/officeart/2005/8/layout/hierarchy1"/>
    <dgm:cxn modelId="{75F29CAF-D2F3-435C-B198-36753EDD42B9}" type="presParOf" srcId="{AB8A216D-0D50-4293-A822-614E743AA235}" destId="{04C5833F-DFA0-4CBD-B0A0-605A734CF885}" srcOrd="0" destOrd="0" presId="urn:microsoft.com/office/officeart/2005/8/layout/hierarchy1"/>
    <dgm:cxn modelId="{A02A92D5-1535-499B-BFD0-B731683A8465}" type="presParOf" srcId="{04C5833F-DFA0-4CBD-B0A0-605A734CF885}" destId="{05D18895-A2DC-49CD-A0E7-16938A5FDA90}" srcOrd="0" destOrd="0" presId="urn:microsoft.com/office/officeart/2005/8/layout/hierarchy1"/>
    <dgm:cxn modelId="{616A5D76-DB6E-4188-80C5-ED42A0507714}" type="presParOf" srcId="{04C5833F-DFA0-4CBD-B0A0-605A734CF885}" destId="{9188A6AF-005B-48AC-B48A-F150D1746A8B}" srcOrd="1" destOrd="0" presId="urn:microsoft.com/office/officeart/2005/8/layout/hierarchy1"/>
    <dgm:cxn modelId="{D580A439-9263-47FB-BA59-37E924683296}" type="presParOf" srcId="{AB8A216D-0D50-4293-A822-614E743AA235}" destId="{1071CDF8-AC10-43DD-8451-97A916EF0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B8AB5E-DE13-46E1-831D-1E5DE29F4BE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444682-C3EA-4842-9F33-ED728AB14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Manual transport causes delays and confusion</a:t>
          </a:r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B952D-F597-4A38-83A7-C30C4F024D2F}" type="parTrans" cxnId="{AD9C7383-A337-4F38-9A39-D79A84F201D8}">
      <dgm:prSet/>
      <dgm:spPr/>
      <dgm:t>
        <a:bodyPr/>
        <a:lstStyle/>
        <a:p>
          <a:endParaRPr lang="en-US"/>
        </a:p>
      </dgm:t>
    </dgm:pt>
    <dgm:pt modelId="{2F6AB220-3963-4001-8B61-47DFD41F6261}" type="sibTrans" cxnId="{AD9C7383-A337-4F38-9A39-D79A84F201D8}">
      <dgm:prSet/>
      <dgm:spPr/>
      <dgm:t>
        <a:bodyPr/>
        <a:lstStyle/>
        <a:p>
          <a:endParaRPr lang="en-US"/>
        </a:p>
      </dgm:t>
    </dgm:pt>
    <dgm:pt modelId="{ADD056B5-1938-45D3-9643-DE2A5CC43A6B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 digital platform is needed for smooth management.</a:t>
          </a:r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9AEB9-E5B6-4D68-A260-97C95847E6D1}" type="sibTrans" cxnId="{A682F82C-7500-49C3-8DB1-587F53F49AE0}">
      <dgm:prSet/>
      <dgm:spPr/>
      <dgm:t>
        <a:bodyPr/>
        <a:lstStyle/>
        <a:p>
          <a:endParaRPr lang="en-US"/>
        </a:p>
      </dgm:t>
    </dgm:pt>
    <dgm:pt modelId="{C99048E3-3ED6-4B1A-8D61-8C57CA2F930A}" type="parTrans" cxnId="{A682F82C-7500-49C3-8DB1-587F53F49AE0}">
      <dgm:prSet/>
      <dgm:spPr/>
      <dgm:t>
        <a:bodyPr/>
        <a:lstStyle/>
        <a:p>
          <a:endParaRPr lang="en-US"/>
        </a:p>
      </dgm:t>
    </dgm:pt>
    <dgm:pt modelId="{EB5043CA-EE93-4626-AC45-908F114B8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Route Hive automates enrollment and simulates bus movement.</a:t>
          </a:r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977AE-BFF9-4745-BB57-D60E070E242D}" type="sibTrans" cxnId="{7A7E4651-F2BA-44DB-B804-9E5909E530F6}">
      <dgm:prSet/>
      <dgm:spPr/>
      <dgm:t>
        <a:bodyPr/>
        <a:lstStyle/>
        <a:p>
          <a:endParaRPr lang="en-US"/>
        </a:p>
      </dgm:t>
    </dgm:pt>
    <dgm:pt modelId="{4C41DE23-D58A-4139-B460-31497E3A26DF}" type="parTrans" cxnId="{7A7E4651-F2BA-44DB-B804-9E5909E530F6}">
      <dgm:prSet/>
      <dgm:spPr/>
      <dgm:t>
        <a:bodyPr/>
        <a:lstStyle/>
        <a:p>
          <a:endParaRPr lang="en-US"/>
        </a:p>
      </dgm:t>
    </dgm:pt>
    <dgm:pt modelId="{7D9E3AC3-37CB-425C-9280-C1DB64075C0F}" type="pres">
      <dgm:prSet presAssocID="{DFB8AB5E-DE13-46E1-831D-1E5DE29F4BE3}" presName="root" presStyleCnt="0">
        <dgm:presLayoutVars>
          <dgm:dir/>
          <dgm:resizeHandles val="exact"/>
        </dgm:presLayoutVars>
      </dgm:prSet>
      <dgm:spPr/>
    </dgm:pt>
    <dgm:pt modelId="{FB84D868-5004-4B3B-97DD-6C65A19B6C28}" type="pres">
      <dgm:prSet presAssocID="{BE444682-C3EA-4842-9F33-ED728AB14419}" presName="compNode" presStyleCnt="0"/>
      <dgm:spPr/>
    </dgm:pt>
    <dgm:pt modelId="{082A76A2-F5D7-4B01-88A5-475A679D37D0}" type="pres">
      <dgm:prSet presAssocID="{BE444682-C3EA-4842-9F33-ED728AB14419}" presName="bgRect" presStyleLbl="bgShp" presStyleIdx="0" presStyleCnt="3"/>
      <dgm:spPr/>
    </dgm:pt>
    <dgm:pt modelId="{4C4EF941-0348-44C1-BD40-23C8D72ECF3F}" type="pres">
      <dgm:prSet presAssocID="{BE444682-C3EA-4842-9F33-ED728AB14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491CBD8-9F80-403E-9D4F-34D5262DCEEE}" type="pres">
      <dgm:prSet presAssocID="{BE444682-C3EA-4842-9F33-ED728AB14419}" presName="spaceRect" presStyleCnt="0"/>
      <dgm:spPr/>
    </dgm:pt>
    <dgm:pt modelId="{A0F868B9-8D79-42BF-92D6-11A18AAB5DE2}" type="pres">
      <dgm:prSet presAssocID="{BE444682-C3EA-4842-9F33-ED728AB14419}" presName="parTx" presStyleLbl="revTx" presStyleIdx="0" presStyleCnt="3">
        <dgm:presLayoutVars>
          <dgm:chMax val="0"/>
          <dgm:chPref val="0"/>
        </dgm:presLayoutVars>
      </dgm:prSet>
      <dgm:spPr/>
    </dgm:pt>
    <dgm:pt modelId="{42B32201-17AE-415A-81D5-946A240327D1}" type="pres">
      <dgm:prSet presAssocID="{2F6AB220-3963-4001-8B61-47DFD41F6261}" presName="sibTrans" presStyleCnt="0"/>
      <dgm:spPr/>
    </dgm:pt>
    <dgm:pt modelId="{D99166C2-0580-45A3-B673-B54D053309C7}" type="pres">
      <dgm:prSet presAssocID="{ADD056B5-1938-45D3-9643-DE2A5CC43A6B}" presName="compNode" presStyleCnt="0"/>
      <dgm:spPr/>
    </dgm:pt>
    <dgm:pt modelId="{ACB67169-741C-4281-A57D-72BBE9C20F2F}" type="pres">
      <dgm:prSet presAssocID="{ADD056B5-1938-45D3-9643-DE2A5CC43A6B}" presName="bgRect" presStyleLbl="bgShp" presStyleIdx="1" presStyleCnt="3"/>
      <dgm:spPr/>
    </dgm:pt>
    <dgm:pt modelId="{1F4A7C5B-256B-4F08-B9C3-FD7084C7E963}" type="pres">
      <dgm:prSet presAssocID="{ADD056B5-1938-45D3-9643-DE2A5CC43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F2B1B3F-C6B6-471B-95DB-572F5E85FBD1}" type="pres">
      <dgm:prSet presAssocID="{ADD056B5-1938-45D3-9643-DE2A5CC43A6B}" presName="spaceRect" presStyleCnt="0"/>
      <dgm:spPr/>
    </dgm:pt>
    <dgm:pt modelId="{DC4A0745-0548-4483-9F4E-8607FD627454}" type="pres">
      <dgm:prSet presAssocID="{ADD056B5-1938-45D3-9643-DE2A5CC43A6B}" presName="parTx" presStyleLbl="revTx" presStyleIdx="1" presStyleCnt="3">
        <dgm:presLayoutVars>
          <dgm:chMax val="0"/>
          <dgm:chPref val="0"/>
        </dgm:presLayoutVars>
      </dgm:prSet>
      <dgm:spPr/>
    </dgm:pt>
    <dgm:pt modelId="{5A9A9A15-AAEA-493D-93E6-466AE25677C8}" type="pres">
      <dgm:prSet presAssocID="{7A69AEB9-E5B6-4D68-A260-97C95847E6D1}" presName="sibTrans" presStyleCnt="0"/>
      <dgm:spPr/>
    </dgm:pt>
    <dgm:pt modelId="{B629C15C-EBB5-477F-B67E-05A4AB9A5E4C}" type="pres">
      <dgm:prSet presAssocID="{EB5043CA-EE93-4626-AC45-908F114B82B6}" presName="compNode" presStyleCnt="0"/>
      <dgm:spPr/>
    </dgm:pt>
    <dgm:pt modelId="{D2180F58-C852-4CC1-AB13-A3017F260E97}" type="pres">
      <dgm:prSet presAssocID="{EB5043CA-EE93-4626-AC45-908F114B82B6}" presName="bgRect" presStyleLbl="bgShp" presStyleIdx="2" presStyleCnt="3"/>
      <dgm:spPr/>
    </dgm:pt>
    <dgm:pt modelId="{1DAA4DF1-7CA9-4EF9-B6C3-2ADDC23C86F4}" type="pres">
      <dgm:prSet presAssocID="{EB5043CA-EE93-4626-AC45-908F114B82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EC0DA16-8EAC-4A69-AFF9-A25462B8D377}" type="pres">
      <dgm:prSet presAssocID="{EB5043CA-EE93-4626-AC45-908F114B82B6}" presName="spaceRect" presStyleCnt="0"/>
      <dgm:spPr/>
    </dgm:pt>
    <dgm:pt modelId="{CE55BAA2-BE5C-43BF-A592-EF42128F73A2}" type="pres">
      <dgm:prSet presAssocID="{EB5043CA-EE93-4626-AC45-908F114B82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82F82C-7500-49C3-8DB1-587F53F49AE0}" srcId="{DFB8AB5E-DE13-46E1-831D-1E5DE29F4BE3}" destId="{ADD056B5-1938-45D3-9643-DE2A5CC43A6B}" srcOrd="1" destOrd="0" parTransId="{C99048E3-3ED6-4B1A-8D61-8C57CA2F930A}" sibTransId="{7A69AEB9-E5B6-4D68-A260-97C95847E6D1}"/>
    <dgm:cxn modelId="{D39F432F-4ADD-4F38-AC5D-5009FFE534BC}" type="presOf" srcId="{DFB8AB5E-DE13-46E1-831D-1E5DE29F4BE3}" destId="{7D9E3AC3-37CB-425C-9280-C1DB64075C0F}" srcOrd="0" destOrd="0" presId="urn:microsoft.com/office/officeart/2018/2/layout/IconVerticalSolidList"/>
    <dgm:cxn modelId="{B258223E-74D7-4605-879E-282A2ACE5D35}" type="presOf" srcId="{ADD056B5-1938-45D3-9643-DE2A5CC43A6B}" destId="{DC4A0745-0548-4483-9F4E-8607FD627454}" srcOrd="0" destOrd="0" presId="urn:microsoft.com/office/officeart/2018/2/layout/IconVerticalSolidList"/>
    <dgm:cxn modelId="{7A7E4651-F2BA-44DB-B804-9E5909E530F6}" srcId="{DFB8AB5E-DE13-46E1-831D-1E5DE29F4BE3}" destId="{EB5043CA-EE93-4626-AC45-908F114B82B6}" srcOrd="2" destOrd="0" parTransId="{4C41DE23-D58A-4139-B460-31497E3A26DF}" sibTransId="{0F6977AE-BFF9-4745-BB57-D60E070E242D}"/>
    <dgm:cxn modelId="{AD9C7383-A337-4F38-9A39-D79A84F201D8}" srcId="{DFB8AB5E-DE13-46E1-831D-1E5DE29F4BE3}" destId="{BE444682-C3EA-4842-9F33-ED728AB14419}" srcOrd="0" destOrd="0" parTransId="{318B952D-F597-4A38-83A7-C30C4F024D2F}" sibTransId="{2F6AB220-3963-4001-8B61-47DFD41F6261}"/>
    <dgm:cxn modelId="{C1E59CFC-AF6C-4AC6-86A5-1E2E4E6CA45A}" type="presOf" srcId="{EB5043CA-EE93-4626-AC45-908F114B82B6}" destId="{CE55BAA2-BE5C-43BF-A592-EF42128F73A2}" srcOrd="0" destOrd="0" presId="urn:microsoft.com/office/officeart/2018/2/layout/IconVerticalSolidList"/>
    <dgm:cxn modelId="{69AFD4FD-C352-4D99-8BD4-94F39B47E859}" type="presOf" srcId="{BE444682-C3EA-4842-9F33-ED728AB14419}" destId="{A0F868B9-8D79-42BF-92D6-11A18AAB5DE2}" srcOrd="0" destOrd="0" presId="urn:microsoft.com/office/officeart/2018/2/layout/IconVerticalSolidList"/>
    <dgm:cxn modelId="{106AD36A-94E3-4A50-B97E-78B5C27A1D20}" type="presParOf" srcId="{7D9E3AC3-37CB-425C-9280-C1DB64075C0F}" destId="{FB84D868-5004-4B3B-97DD-6C65A19B6C28}" srcOrd="0" destOrd="0" presId="urn:microsoft.com/office/officeart/2018/2/layout/IconVerticalSolidList"/>
    <dgm:cxn modelId="{FC4AE275-6911-4A83-B0B9-3BCB2235D68D}" type="presParOf" srcId="{FB84D868-5004-4B3B-97DD-6C65A19B6C28}" destId="{082A76A2-F5D7-4B01-88A5-475A679D37D0}" srcOrd="0" destOrd="0" presId="urn:microsoft.com/office/officeart/2018/2/layout/IconVerticalSolidList"/>
    <dgm:cxn modelId="{6C356647-39D1-4FE0-82EF-95E30CAEC6DD}" type="presParOf" srcId="{FB84D868-5004-4B3B-97DD-6C65A19B6C28}" destId="{4C4EF941-0348-44C1-BD40-23C8D72ECF3F}" srcOrd="1" destOrd="0" presId="urn:microsoft.com/office/officeart/2018/2/layout/IconVerticalSolidList"/>
    <dgm:cxn modelId="{FD6195A3-C846-49A5-9942-5E35172706F6}" type="presParOf" srcId="{FB84D868-5004-4B3B-97DD-6C65A19B6C28}" destId="{6491CBD8-9F80-403E-9D4F-34D5262DCEEE}" srcOrd="2" destOrd="0" presId="urn:microsoft.com/office/officeart/2018/2/layout/IconVerticalSolidList"/>
    <dgm:cxn modelId="{65D9C234-F677-4290-9B2C-F64F5ED8D118}" type="presParOf" srcId="{FB84D868-5004-4B3B-97DD-6C65A19B6C28}" destId="{A0F868B9-8D79-42BF-92D6-11A18AAB5DE2}" srcOrd="3" destOrd="0" presId="urn:microsoft.com/office/officeart/2018/2/layout/IconVerticalSolidList"/>
    <dgm:cxn modelId="{8D5E65EA-15FB-46C6-9A0F-1A8E14E67F76}" type="presParOf" srcId="{7D9E3AC3-37CB-425C-9280-C1DB64075C0F}" destId="{42B32201-17AE-415A-81D5-946A240327D1}" srcOrd="1" destOrd="0" presId="urn:microsoft.com/office/officeart/2018/2/layout/IconVerticalSolidList"/>
    <dgm:cxn modelId="{626AB3A5-7174-46BD-9554-AF8CD838B607}" type="presParOf" srcId="{7D9E3AC3-37CB-425C-9280-C1DB64075C0F}" destId="{D99166C2-0580-45A3-B673-B54D053309C7}" srcOrd="2" destOrd="0" presId="urn:microsoft.com/office/officeart/2018/2/layout/IconVerticalSolidList"/>
    <dgm:cxn modelId="{52393259-1F01-46C4-A5AC-0E55245A50CD}" type="presParOf" srcId="{D99166C2-0580-45A3-B673-B54D053309C7}" destId="{ACB67169-741C-4281-A57D-72BBE9C20F2F}" srcOrd="0" destOrd="0" presId="urn:microsoft.com/office/officeart/2018/2/layout/IconVerticalSolidList"/>
    <dgm:cxn modelId="{3C9115AC-B082-4146-BB13-12B119F6A0C6}" type="presParOf" srcId="{D99166C2-0580-45A3-B673-B54D053309C7}" destId="{1F4A7C5B-256B-4F08-B9C3-FD7084C7E963}" srcOrd="1" destOrd="0" presId="urn:microsoft.com/office/officeart/2018/2/layout/IconVerticalSolidList"/>
    <dgm:cxn modelId="{610D4A34-3D7B-4F1F-8651-6B8C9E2DD66A}" type="presParOf" srcId="{D99166C2-0580-45A3-B673-B54D053309C7}" destId="{5F2B1B3F-C6B6-471B-95DB-572F5E85FBD1}" srcOrd="2" destOrd="0" presId="urn:microsoft.com/office/officeart/2018/2/layout/IconVerticalSolidList"/>
    <dgm:cxn modelId="{142B45FA-D776-4C28-B0E1-B9B3AB565DE0}" type="presParOf" srcId="{D99166C2-0580-45A3-B673-B54D053309C7}" destId="{DC4A0745-0548-4483-9F4E-8607FD627454}" srcOrd="3" destOrd="0" presId="urn:microsoft.com/office/officeart/2018/2/layout/IconVerticalSolidList"/>
    <dgm:cxn modelId="{4AD4FD44-58A3-44D4-9A28-3CA1DB598E55}" type="presParOf" srcId="{7D9E3AC3-37CB-425C-9280-C1DB64075C0F}" destId="{5A9A9A15-AAEA-493D-93E6-466AE25677C8}" srcOrd="3" destOrd="0" presId="urn:microsoft.com/office/officeart/2018/2/layout/IconVerticalSolidList"/>
    <dgm:cxn modelId="{CFADA6B7-D0CD-43F1-92A2-D0F3E7137DD3}" type="presParOf" srcId="{7D9E3AC3-37CB-425C-9280-C1DB64075C0F}" destId="{B629C15C-EBB5-477F-B67E-05A4AB9A5E4C}" srcOrd="4" destOrd="0" presId="urn:microsoft.com/office/officeart/2018/2/layout/IconVerticalSolidList"/>
    <dgm:cxn modelId="{F48CBC4B-ABF0-423E-90E8-1657B219F8FD}" type="presParOf" srcId="{B629C15C-EBB5-477F-B67E-05A4AB9A5E4C}" destId="{D2180F58-C852-4CC1-AB13-A3017F260E97}" srcOrd="0" destOrd="0" presId="urn:microsoft.com/office/officeart/2018/2/layout/IconVerticalSolidList"/>
    <dgm:cxn modelId="{619D5509-E7A0-47DD-96FA-16E3D346F3AD}" type="presParOf" srcId="{B629C15C-EBB5-477F-B67E-05A4AB9A5E4C}" destId="{1DAA4DF1-7CA9-4EF9-B6C3-2ADDC23C86F4}" srcOrd="1" destOrd="0" presId="urn:microsoft.com/office/officeart/2018/2/layout/IconVerticalSolidList"/>
    <dgm:cxn modelId="{22282316-2AEB-4D6E-A4A8-75C6B84254B3}" type="presParOf" srcId="{B629C15C-EBB5-477F-B67E-05A4AB9A5E4C}" destId="{EEC0DA16-8EAC-4A69-AFF9-A25462B8D377}" srcOrd="2" destOrd="0" presId="urn:microsoft.com/office/officeart/2018/2/layout/IconVerticalSolidList"/>
    <dgm:cxn modelId="{A8AB7E02-BC6E-4179-A408-98AF0471F2D9}" type="presParOf" srcId="{B629C15C-EBB5-477F-B67E-05A4AB9A5E4C}" destId="{CE55BAA2-BE5C-43BF-A592-EF42128F73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38DEAC-E408-4325-B8AB-65459E47AA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20D071-4D56-4B0C-870C-8766C9EAE404}" type="pres">
      <dgm:prSet presAssocID="{A338DEAC-E408-4325-B8AB-65459E47AA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C4594DA8-C78B-4888-942A-4A3008C72D22}" type="presOf" srcId="{A338DEAC-E408-4325-B8AB-65459E47AADF}" destId="{9320D071-4D56-4B0C-870C-8766C9EAE404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43F12-4A6A-4B45-ADA5-21D9B9A5305D}">
      <dsp:nvSpPr>
        <dsp:cNvPr id="0" name=""/>
        <dsp:cNvSpPr/>
      </dsp:nvSpPr>
      <dsp:spPr>
        <a:xfrm>
          <a:off x="0" y="1205"/>
          <a:ext cx="3950677" cy="2466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Aarogya Ghimire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Basanta Khanal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Ghanashyam Khatri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Shaswat Poudel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Shasank Singh Thakuri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48" y="73453"/>
        <a:ext cx="3806181" cy="23222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383377"/>
          <a:ext cx="2651472" cy="1683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294608" y="663255"/>
          <a:ext cx="2651472" cy="1683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cap="none" normalizeH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From Challenges to Solution</a:t>
          </a:r>
        </a:p>
      </dsp:txBody>
      <dsp:txXfrm>
        <a:off x="343921" y="712568"/>
        <a:ext cx="2552846" cy="15850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63FED-E4DE-4613-A477-91D21FF77FDB}">
      <dsp:nvSpPr>
        <dsp:cNvPr id="0" name=""/>
        <dsp:cNvSpPr/>
      </dsp:nvSpPr>
      <dsp:spPr>
        <a:xfrm>
          <a:off x="-53913" y="1432103"/>
          <a:ext cx="3340352" cy="21211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1CEBD-34A1-4E4D-912C-1E4B80B0161C}">
      <dsp:nvSpPr>
        <dsp:cNvPr id="0" name=""/>
        <dsp:cNvSpPr/>
      </dsp:nvSpPr>
      <dsp:spPr>
        <a:xfrm>
          <a:off x="317237" y="1784696"/>
          <a:ext cx="3340352" cy="2121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Students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enroll for transport and can view his bus card and see simulation</a:t>
          </a:r>
          <a:endParaRPr lang="en-US" sz="24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363" y="1846822"/>
        <a:ext cx="3216100" cy="1996872"/>
      </dsp:txXfrm>
    </dsp:sp>
    <dsp:sp modelId="{820287F2-E19D-48D5-9543-4C6D7C0DA294}">
      <dsp:nvSpPr>
        <dsp:cNvPr id="0" name=""/>
        <dsp:cNvSpPr/>
      </dsp:nvSpPr>
      <dsp:spPr>
        <a:xfrm>
          <a:off x="4028740" y="1432103"/>
          <a:ext cx="3340352" cy="21211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10104-0F55-4FF9-A1AF-D8589F399E53}">
      <dsp:nvSpPr>
        <dsp:cNvPr id="0" name=""/>
        <dsp:cNvSpPr/>
      </dsp:nvSpPr>
      <dsp:spPr>
        <a:xfrm>
          <a:off x="4399890" y="1784696"/>
          <a:ext cx="3340352" cy="2121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Drivers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register, log in, and view their profiles</a:t>
          </a:r>
          <a:endParaRPr lang="en-US" sz="24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62016" y="1846822"/>
        <a:ext cx="3216100" cy="1996872"/>
      </dsp:txXfrm>
    </dsp:sp>
    <dsp:sp modelId="{197C9B3A-3CE2-4DD3-A326-7648C8F040D1}">
      <dsp:nvSpPr>
        <dsp:cNvPr id="0" name=""/>
        <dsp:cNvSpPr/>
      </dsp:nvSpPr>
      <dsp:spPr>
        <a:xfrm>
          <a:off x="8111393" y="1432103"/>
          <a:ext cx="3340352" cy="21211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18164-A0DA-43F8-8614-61A2073C79A8}">
      <dsp:nvSpPr>
        <dsp:cNvPr id="0" name=""/>
        <dsp:cNvSpPr/>
      </dsp:nvSpPr>
      <dsp:spPr>
        <a:xfrm>
          <a:off x="8482543" y="1784696"/>
          <a:ext cx="3340352" cy="2121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Admins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review enrollment forms, approve requests, and assign buses</a:t>
          </a:r>
          <a:endParaRPr lang="en-US" sz="24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44669" y="1846822"/>
        <a:ext cx="3216100" cy="1996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806767" y="1875"/>
          <a:ext cx="2346293" cy="148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1067466" y="249539"/>
          <a:ext cx="2346293" cy="14898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 Role </a:t>
          </a:r>
        </a:p>
      </dsp:txBody>
      <dsp:txXfrm>
        <a:off x="1111104" y="293177"/>
        <a:ext cx="2259017" cy="1402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C4721-B3F6-490B-8979-D001ED0B3D06}">
      <dsp:nvSpPr>
        <dsp:cNvPr id="0" name=""/>
        <dsp:cNvSpPr/>
      </dsp:nvSpPr>
      <dsp:spPr>
        <a:xfrm>
          <a:off x="1214102" y="1008066"/>
          <a:ext cx="1518525" cy="151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FAA08-44E1-4CF1-84AE-226F874F1B0D}">
      <dsp:nvSpPr>
        <dsp:cNvPr id="0" name=""/>
        <dsp:cNvSpPr/>
      </dsp:nvSpPr>
      <dsp:spPr>
        <a:xfrm>
          <a:off x="286114" y="3012833"/>
          <a:ext cx="3374501" cy="123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normalizeH="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Secure login with role-based access.</a:t>
          </a:r>
        </a:p>
      </dsp:txBody>
      <dsp:txXfrm>
        <a:off x="286114" y="3012833"/>
        <a:ext cx="3374501" cy="1235742"/>
      </dsp:txXfrm>
    </dsp:sp>
    <dsp:sp modelId="{BCA90E2B-9235-4407-A8B8-0506A9604AF3}">
      <dsp:nvSpPr>
        <dsp:cNvPr id="0" name=""/>
        <dsp:cNvSpPr/>
      </dsp:nvSpPr>
      <dsp:spPr>
        <a:xfrm>
          <a:off x="5179142" y="1008066"/>
          <a:ext cx="1518525" cy="151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6492A-E771-423A-8F0A-B7C426EBD879}">
      <dsp:nvSpPr>
        <dsp:cNvPr id="0" name=""/>
        <dsp:cNvSpPr/>
      </dsp:nvSpPr>
      <dsp:spPr>
        <a:xfrm>
          <a:off x="4251154" y="3012833"/>
          <a:ext cx="3374501" cy="123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Online enrollment for students and drivers.</a:t>
          </a:r>
        </a:p>
      </dsp:txBody>
      <dsp:txXfrm>
        <a:off x="4251154" y="3012833"/>
        <a:ext cx="3374501" cy="1235742"/>
      </dsp:txXfrm>
    </dsp:sp>
    <dsp:sp modelId="{D731115A-10BF-4463-852F-5C9BF5D68C4E}">
      <dsp:nvSpPr>
        <dsp:cNvPr id="0" name=""/>
        <dsp:cNvSpPr/>
      </dsp:nvSpPr>
      <dsp:spPr>
        <a:xfrm>
          <a:off x="9144181" y="1008066"/>
          <a:ext cx="1518525" cy="151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0DE5D-144B-4AE7-B098-61C7D5565D7A}">
      <dsp:nvSpPr>
        <dsp:cNvPr id="0" name=""/>
        <dsp:cNvSpPr/>
      </dsp:nvSpPr>
      <dsp:spPr>
        <a:xfrm>
          <a:off x="8216193" y="3012833"/>
          <a:ext cx="3374501" cy="123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Admin dashboard to manage requests and assign buses.</a:t>
          </a:r>
        </a:p>
      </dsp:txBody>
      <dsp:txXfrm>
        <a:off x="8216193" y="3012833"/>
        <a:ext cx="3374501" cy="1235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499024" y="657"/>
          <a:ext cx="2700882" cy="1715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799122" y="285750"/>
          <a:ext cx="2700882" cy="1715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Features </a:t>
          </a:r>
        </a:p>
      </dsp:txBody>
      <dsp:txXfrm>
        <a:off x="849354" y="335982"/>
        <a:ext cx="2600418" cy="16145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5D77B-5E81-4369-AF23-DC1A7E6CEB94}">
      <dsp:nvSpPr>
        <dsp:cNvPr id="0" name=""/>
        <dsp:cNvSpPr/>
      </dsp:nvSpPr>
      <dsp:spPr>
        <a:xfrm>
          <a:off x="0" y="854204"/>
          <a:ext cx="11876810" cy="157699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5BBAD-2085-41BF-9882-6D17C43F8EA0}">
      <dsp:nvSpPr>
        <dsp:cNvPr id="0" name=""/>
        <dsp:cNvSpPr/>
      </dsp:nvSpPr>
      <dsp:spPr>
        <a:xfrm>
          <a:off x="477040" y="1209027"/>
          <a:ext cx="867345" cy="867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01784-2BBC-450E-A272-280C40654E2F}">
      <dsp:nvSpPr>
        <dsp:cNvPr id="0" name=""/>
        <dsp:cNvSpPr/>
      </dsp:nvSpPr>
      <dsp:spPr>
        <a:xfrm>
          <a:off x="1821426" y="854204"/>
          <a:ext cx="10055383" cy="157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98" tIns="166898" rIns="166898" bIns="16689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Modular Architecture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System is split into Login, Enrollment, and Dashboard modules for clarity and maintainability.</a:t>
          </a:r>
          <a:endParaRPr lang="en-US" sz="2800" b="0" i="0" kern="1200" cap="none" normalizeH="0" baseline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1426" y="854204"/>
        <a:ext cx="10055383" cy="1576992"/>
      </dsp:txXfrm>
    </dsp:sp>
    <dsp:sp modelId="{F79F2CE8-1E4E-4700-9C30-B0872FD74DE5}">
      <dsp:nvSpPr>
        <dsp:cNvPr id="0" name=""/>
        <dsp:cNvSpPr/>
      </dsp:nvSpPr>
      <dsp:spPr>
        <a:xfrm>
          <a:off x="0" y="2825445"/>
          <a:ext cx="11876810" cy="157699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5515E-B554-4710-8F46-64E982FCE0C9}">
      <dsp:nvSpPr>
        <dsp:cNvPr id="0" name=""/>
        <dsp:cNvSpPr/>
      </dsp:nvSpPr>
      <dsp:spPr>
        <a:xfrm>
          <a:off x="477040" y="3180268"/>
          <a:ext cx="867345" cy="867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174E4-2374-4C1E-B355-35EBF7F06F83}">
      <dsp:nvSpPr>
        <dsp:cNvPr id="0" name=""/>
        <dsp:cNvSpPr/>
      </dsp:nvSpPr>
      <dsp:spPr>
        <a:xfrm>
          <a:off x="1821426" y="2825445"/>
          <a:ext cx="10055383" cy="157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98" tIns="166898" rIns="166898" bIns="16689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Role-Based Interaction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Each user role (Admin, User, Driver) interacts with the system through dedicated module flows.</a:t>
          </a:r>
        </a:p>
      </dsp:txBody>
      <dsp:txXfrm>
        <a:off x="1821426" y="2825445"/>
        <a:ext cx="10055383" cy="15769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15569"/>
          <a:ext cx="3290282" cy="2089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65586" y="562876"/>
          <a:ext cx="3290282" cy="2089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Flow Chart</a:t>
          </a:r>
        </a:p>
      </dsp:txBody>
      <dsp:txXfrm>
        <a:off x="426780" y="624070"/>
        <a:ext cx="3167894" cy="196694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9CFB5-A354-458A-BEC5-30C511676A5B}">
      <dsp:nvSpPr>
        <dsp:cNvPr id="0" name=""/>
        <dsp:cNvSpPr/>
      </dsp:nvSpPr>
      <dsp:spPr>
        <a:xfrm>
          <a:off x="79202" y="326"/>
          <a:ext cx="3333291" cy="211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AB445A-D2F5-46E2-BE07-794EF64D4FDA}">
      <dsp:nvSpPr>
        <dsp:cNvPr id="0" name=""/>
        <dsp:cNvSpPr/>
      </dsp:nvSpPr>
      <dsp:spPr>
        <a:xfrm>
          <a:off x="449568" y="352173"/>
          <a:ext cx="3333291" cy="21166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Enrollment Module</a:t>
          </a:r>
        </a:p>
      </dsp:txBody>
      <dsp:txXfrm>
        <a:off x="511562" y="414167"/>
        <a:ext cx="3209303" cy="19926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D73B7-709C-41EC-B89F-8598AE1333EA}">
      <dsp:nvSpPr>
        <dsp:cNvPr id="0" name=""/>
        <dsp:cNvSpPr/>
      </dsp:nvSpPr>
      <dsp:spPr>
        <a:xfrm>
          <a:off x="31266" y="166"/>
          <a:ext cx="3333723" cy="2116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90F8E3-C6C1-469F-A156-725C32A1A8E9}">
      <dsp:nvSpPr>
        <dsp:cNvPr id="0" name=""/>
        <dsp:cNvSpPr/>
      </dsp:nvSpPr>
      <dsp:spPr>
        <a:xfrm>
          <a:off x="401680" y="352059"/>
          <a:ext cx="3333723" cy="211691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Login Module</a:t>
          </a:r>
        </a:p>
      </dsp:txBody>
      <dsp:txXfrm>
        <a:off x="463682" y="414061"/>
        <a:ext cx="3209719" cy="19929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9CFB5-A354-458A-BEC5-30C511676A5B}">
      <dsp:nvSpPr>
        <dsp:cNvPr id="0" name=""/>
        <dsp:cNvSpPr/>
      </dsp:nvSpPr>
      <dsp:spPr>
        <a:xfrm>
          <a:off x="79202" y="326"/>
          <a:ext cx="3333291" cy="211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AB445A-D2F5-46E2-BE07-794EF64D4FDA}">
      <dsp:nvSpPr>
        <dsp:cNvPr id="0" name=""/>
        <dsp:cNvSpPr/>
      </dsp:nvSpPr>
      <dsp:spPr>
        <a:xfrm>
          <a:off x="449568" y="352173"/>
          <a:ext cx="3333291" cy="21166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Dashboard Module</a:t>
          </a:r>
        </a:p>
      </dsp:txBody>
      <dsp:txXfrm>
        <a:off x="511562" y="414167"/>
        <a:ext cx="3209303" cy="1992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AD246-E3BE-4D60-817D-79CDE83DCE50}">
      <dsp:nvSpPr>
        <dsp:cNvPr id="0" name=""/>
        <dsp:cNvSpPr/>
      </dsp:nvSpPr>
      <dsp:spPr>
        <a:xfrm>
          <a:off x="0" y="41125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86925-D510-465D-AAE3-D70856417D4C}">
      <dsp:nvSpPr>
        <dsp:cNvPr id="0" name=""/>
        <dsp:cNvSpPr/>
      </dsp:nvSpPr>
      <dsp:spPr>
        <a:xfrm>
          <a:off x="345398" y="257396"/>
          <a:ext cx="627997" cy="627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BBF54-6E42-4EB7-8693-6C466503DFEA}">
      <dsp:nvSpPr>
        <dsp:cNvPr id="0" name=""/>
        <dsp:cNvSpPr/>
      </dsp:nvSpPr>
      <dsp:spPr>
        <a:xfrm>
          <a:off x="1318795" y="487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web-based system for managing university transportation.</a:t>
          </a:r>
        </a:p>
      </dsp:txBody>
      <dsp:txXfrm>
        <a:off x="1318795" y="487"/>
        <a:ext cx="3634204" cy="1141814"/>
      </dsp:txXfrm>
    </dsp:sp>
    <dsp:sp modelId="{E66BD1C8-5B68-4EB1-9EEE-F393E83F72F1}">
      <dsp:nvSpPr>
        <dsp:cNvPr id="0" name=""/>
        <dsp:cNvSpPr/>
      </dsp:nvSpPr>
      <dsp:spPr>
        <a:xfrm>
          <a:off x="0" y="1427755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24288-DC0B-4C2B-ABB8-616654121E4D}">
      <dsp:nvSpPr>
        <dsp:cNvPr id="0" name=""/>
        <dsp:cNvSpPr/>
      </dsp:nvSpPr>
      <dsp:spPr>
        <a:xfrm>
          <a:off x="345398" y="1684663"/>
          <a:ext cx="627997" cy="627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06AA6-940A-46C2-9CD9-4D2AB6CA4DC3}">
      <dsp:nvSpPr>
        <dsp:cNvPr id="0" name=""/>
        <dsp:cNvSpPr/>
      </dsp:nvSpPr>
      <dsp:spPr>
        <a:xfrm>
          <a:off x="1318795" y="1427755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Includes modules for enrollment, route assignment, and notifications.</a:t>
          </a:r>
        </a:p>
      </dsp:txBody>
      <dsp:txXfrm>
        <a:off x="1318795" y="1427755"/>
        <a:ext cx="3634204" cy="1141814"/>
      </dsp:txXfrm>
    </dsp:sp>
    <dsp:sp modelId="{96BE5B67-846D-4BEB-BD2F-67B08F8A2E2B}">
      <dsp:nvSpPr>
        <dsp:cNvPr id="0" name=""/>
        <dsp:cNvSpPr/>
      </dsp:nvSpPr>
      <dsp:spPr>
        <a:xfrm>
          <a:off x="0" y="2855023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2980-E328-495B-AE5E-598BEC0F4D3A}">
      <dsp:nvSpPr>
        <dsp:cNvPr id="0" name=""/>
        <dsp:cNvSpPr/>
      </dsp:nvSpPr>
      <dsp:spPr>
        <a:xfrm>
          <a:off x="345398" y="3111931"/>
          <a:ext cx="627997" cy="627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62072-5384-46BD-A700-73351C15D55D}">
      <dsp:nvSpPr>
        <dsp:cNvPr id="0" name=""/>
        <dsp:cNvSpPr/>
      </dsp:nvSpPr>
      <dsp:spPr>
        <a:xfrm>
          <a:off x="1318795" y="2855023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Supports Admin, Driver, and Student roles with dedicated dashboards.</a:t>
          </a:r>
        </a:p>
      </dsp:txBody>
      <dsp:txXfrm>
        <a:off x="1318795" y="2855023"/>
        <a:ext cx="3634204" cy="114181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2702"/>
          <a:ext cx="7939924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390718" y="293319"/>
          <a:ext cx="711091" cy="710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492529" y="2702"/>
          <a:ext cx="6289255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Route Hive's system flow outlines a structured user journey.</a:t>
          </a:r>
          <a:endParaRPr lang="en-US" sz="2800" b="1" kern="120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2702"/>
        <a:ext cx="6289255" cy="1292894"/>
      </dsp:txXfrm>
    </dsp:sp>
    <dsp:sp modelId="{B5113FC5-E946-47DD-BB98-D81C5D5B61EC}">
      <dsp:nvSpPr>
        <dsp:cNvPr id="0" name=""/>
        <dsp:cNvSpPr/>
      </dsp:nvSpPr>
      <dsp:spPr>
        <a:xfrm>
          <a:off x="0" y="1567785"/>
          <a:ext cx="7939924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390718" y="1858402"/>
          <a:ext cx="711091" cy="710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492529" y="1567785"/>
          <a:ext cx="6289255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Each module plays a vital role in delivering core features.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1567785"/>
        <a:ext cx="6289255" cy="1292894"/>
      </dsp:txXfrm>
    </dsp:sp>
    <dsp:sp modelId="{075A5194-B5E6-4FCD-9BB6-77CBFEC60BFA}">
      <dsp:nvSpPr>
        <dsp:cNvPr id="0" name=""/>
        <dsp:cNvSpPr/>
      </dsp:nvSpPr>
      <dsp:spPr>
        <a:xfrm>
          <a:off x="0" y="3132868"/>
          <a:ext cx="7939924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4A05-3340-4886-98D1-66D505C61E06}">
      <dsp:nvSpPr>
        <dsp:cNvPr id="0" name=""/>
        <dsp:cNvSpPr/>
      </dsp:nvSpPr>
      <dsp:spPr>
        <a:xfrm>
          <a:off x="391100" y="3423485"/>
          <a:ext cx="711091" cy="710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8F28-1753-4857-8227-2E1D9085A58E}">
      <dsp:nvSpPr>
        <dsp:cNvPr id="0" name=""/>
        <dsp:cNvSpPr/>
      </dsp:nvSpPr>
      <dsp:spPr>
        <a:xfrm>
          <a:off x="1493293" y="3132868"/>
          <a:ext cx="6289255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However, like all systems, current limitations exist that shape future improvements.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3293" y="3132868"/>
        <a:ext cx="6289255" cy="12928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2310646" y="3886"/>
          <a:ext cx="3422981" cy="2173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2690977" y="365200"/>
          <a:ext cx="3422981" cy="21735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From Blueprint to Boundaries</a:t>
          </a:r>
        </a:p>
      </dsp:txBody>
      <dsp:txXfrm>
        <a:off x="2754639" y="428862"/>
        <a:ext cx="3295657" cy="20462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540"/>
          <a:ext cx="7939924" cy="12649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382652" y="285158"/>
          <a:ext cx="695731" cy="6957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461036" y="540"/>
          <a:ext cx="6478887" cy="126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76" tIns="133876" rIns="133876" bIns="1338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Manual Enrollment Process</a:t>
          </a: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 Admin must verify each application individually.</a:t>
          </a:r>
          <a:endParaRPr lang="en-US" sz="2800" b="0" i="0" kern="1200" cap="none" normalizeH="0" baseline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1036" y="540"/>
        <a:ext cx="6478887" cy="1264966"/>
      </dsp:txXfrm>
    </dsp:sp>
    <dsp:sp modelId="{B5113FC5-E946-47DD-BB98-D81C5D5B61EC}">
      <dsp:nvSpPr>
        <dsp:cNvPr id="0" name=""/>
        <dsp:cNvSpPr/>
      </dsp:nvSpPr>
      <dsp:spPr>
        <a:xfrm>
          <a:off x="0" y="1581749"/>
          <a:ext cx="7939924" cy="12649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382652" y="1866366"/>
          <a:ext cx="695731" cy="6957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461036" y="1581749"/>
          <a:ext cx="6478887" cy="126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76" tIns="133876" rIns="133876" bIns="1338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No Real-Time Communication</a:t>
          </a: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 No chat or live response system for users.</a:t>
          </a:r>
          <a:endParaRPr lang="en-US" sz="2800" b="0" i="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1036" y="1581749"/>
        <a:ext cx="6478887" cy="1264966"/>
      </dsp:txXfrm>
    </dsp:sp>
    <dsp:sp modelId="{075A5194-B5E6-4FCD-9BB6-77CBFEC60BFA}">
      <dsp:nvSpPr>
        <dsp:cNvPr id="0" name=""/>
        <dsp:cNvSpPr/>
      </dsp:nvSpPr>
      <dsp:spPr>
        <a:xfrm>
          <a:off x="0" y="3163498"/>
          <a:ext cx="7939924" cy="12649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4A05-3340-4886-98D1-66D505C61E06}">
      <dsp:nvSpPr>
        <dsp:cNvPr id="0" name=""/>
        <dsp:cNvSpPr/>
      </dsp:nvSpPr>
      <dsp:spPr>
        <a:xfrm>
          <a:off x="382652" y="3447575"/>
          <a:ext cx="695731" cy="6957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8F28-1753-4857-8227-2E1D9085A58E}">
      <dsp:nvSpPr>
        <dsp:cNvPr id="0" name=""/>
        <dsp:cNvSpPr/>
      </dsp:nvSpPr>
      <dsp:spPr>
        <a:xfrm>
          <a:off x="1461036" y="3162957"/>
          <a:ext cx="6478887" cy="126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76" tIns="133876" rIns="133876" bIns="1338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No Live GPS Tracking: </a:t>
          </a: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Bus simulation lacks real-time accuracy</a:t>
          </a:r>
          <a:endParaRPr lang="en-US" sz="2800" b="0" i="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1036" y="3162957"/>
        <a:ext cx="6478887" cy="12649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46662"/>
          <a:ext cx="3465576" cy="2200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85063" y="612473"/>
          <a:ext cx="3465576" cy="2200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</a:t>
          </a:r>
        </a:p>
      </dsp:txBody>
      <dsp:txXfrm>
        <a:off x="449518" y="676928"/>
        <a:ext cx="3336666" cy="207173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0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390718" y="293319"/>
          <a:ext cx="711091" cy="710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492529" y="2702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Bus Card Has No Expiry Logic: </a:t>
          </a: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Issued cards don’t have renewal or expiration features yet.</a:t>
          </a:r>
          <a:endParaRPr lang="en-US" sz="2800" b="0" i="0" kern="120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2702"/>
        <a:ext cx="6064580" cy="1292894"/>
      </dsp:txXfrm>
    </dsp:sp>
    <dsp:sp modelId="{B5113FC5-E946-47DD-BB98-D81C5D5B61EC}">
      <dsp:nvSpPr>
        <dsp:cNvPr id="0" name=""/>
        <dsp:cNvSpPr/>
      </dsp:nvSpPr>
      <dsp:spPr>
        <a:xfrm>
          <a:off x="0" y="1567785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390718" y="1858402"/>
          <a:ext cx="711091" cy="710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492529" y="1567785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In-App Notifications: </a:t>
          </a: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Users don’t get timely alerts on bus arrivals or updates.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1567785"/>
        <a:ext cx="6064580" cy="1292894"/>
      </dsp:txXfrm>
    </dsp:sp>
    <dsp:sp modelId="{075A5194-B5E6-4FCD-9BB6-77CBFEC60BFA}">
      <dsp:nvSpPr>
        <dsp:cNvPr id="0" name=""/>
        <dsp:cNvSpPr/>
      </dsp:nvSpPr>
      <dsp:spPr>
        <a:xfrm>
          <a:off x="0" y="3132868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4A05-3340-4886-98D1-66D505C61E06}">
      <dsp:nvSpPr>
        <dsp:cNvPr id="0" name=""/>
        <dsp:cNvSpPr/>
      </dsp:nvSpPr>
      <dsp:spPr>
        <a:xfrm>
          <a:off x="390718" y="3423485"/>
          <a:ext cx="711091" cy="710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8F28-1753-4857-8227-2E1D9085A58E}">
      <dsp:nvSpPr>
        <dsp:cNvPr id="0" name=""/>
        <dsp:cNvSpPr/>
      </dsp:nvSpPr>
      <dsp:spPr>
        <a:xfrm>
          <a:off x="1492529" y="3132868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Billing System: </a:t>
          </a: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Transport fees are not tracked or managed digitally.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3132868"/>
        <a:ext cx="6064580" cy="129289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46662"/>
          <a:ext cx="3465576" cy="2200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85063" y="612473"/>
          <a:ext cx="3465576" cy="2200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</a:t>
          </a:r>
        </a:p>
      </dsp:txBody>
      <dsp:txXfrm>
        <a:off x="449518" y="676928"/>
        <a:ext cx="3336666" cy="207173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387777"/>
          <a:ext cx="7715249" cy="157764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477236" y="825493"/>
          <a:ext cx="867702" cy="867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822174" y="470524"/>
          <a:ext cx="5893074" cy="157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67" tIns="166967" rIns="166967" bIns="16696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Every limitation identified is a stepping stone toward innovation.</a:t>
          </a:r>
          <a:endParaRPr lang="en-US" sz="2800" b="0" i="0" kern="120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2174" y="470524"/>
        <a:ext cx="5893074" cy="1577640"/>
      </dsp:txXfrm>
    </dsp:sp>
    <dsp:sp modelId="{B5113FC5-E946-47DD-BB98-D81C5D5B61EC}">
      <dsp:nvSpPr>
        <dsp:cNvPr id="0" name=""/>
        <dsp:cNvSpPr/>
      </dsp:nvSpPr>
      <dsp:spPr>
        <a:xfrm>
          <a:off x="0" y="2380299"/>
          <a:ext cx="7715249" cy="157764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477236" y="2735269"/>
          <a:ext cx="867702" cy="867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822174" y="2380299"/>
          <a:ext cx="5893074" cy="157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67" tIns="166967" rIns="166967" bIns="16696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Route Hive’s journey doesn’t end here : it’s just the beginning of smarter transport solutions.</a:t>
          </a: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2174" y="2380299"/>
        <a:ext cx="5893074" cy="15776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46662"/>
          <a:ext cx="3465576" cy="2200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85063" y="612473"/>
          <a:ext cx="3465576" cy="2200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Turning Limits into Possibilities</a:t>
          </a:r>
        </a:p>
      </dsp:txBody>
      <dsp:txXfrm>
        <a:off x="449518" y="676928"/>
        <a:ext cx="3336666" cy="207173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0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390718" y="293319"/>
          <a:ext cx="711091" cy="710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492529" y="2702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Mobile Application: 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apps for Android and iOS for better accessibility.</a:t>
          </a:r>
          <a:endParaRPr lang="en-US" sz="2800" b="0" i="0" kern="120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2702"/>
        <a:ext cx="6064580" cy="1292894"/>
      </dsp:txXfrm>
    </dsp:sp>
    <dsp:sp modelId="{B5113FC5-E946-47DD-BB98-D81C5D5B61EC}">
      <dsp:nvSpPr>
        <dsp:cNvPr id="0" name=""/>
        <dsp:cNvSpPr/>
      </dsp:nvSpPr>
      <dsp:spPr>
        <a:xfrm>
          <a:off x="0" y="1567785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390718" y="1858402"/>
          <a:ext cx="711091" cy="710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492529" y="1567785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Bus Card Management: 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expiry and renewal features for transport cards.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1567785"/>
        <a:ext cx="6064580" cy="1292894"/>
      </dsp:txXfrm>
    </dsp:sp>
    <dsp:sp modelId="{075A5194-B5E6-4FCD-9BB6-77CBFEC60BFA}">
      <dsp:nvSpPr>
        <dsp:cNvPr id="0" name=""/>
        <dsp:cNvSpPr/>
      </dsp:nvSpPr>
      <dsp:spPr>
        <a:xfrm>
          <a:off x="0" y="3132868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4A05-3340-4886-98D1-66D505C61E06}">
      <dsp:nvSpPr>
        <dsp:cNvPr id="0" name=""/>
        <dsp:cNvSpPr/>
      </dsp:nvSpPr>
      <dsp:spPr>
        <a:xfrm>
          <a:off x="391100" y="3423485"/>
          <a:ext cx="711091" cy="710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8F28-1753-4857-8227-2E1D9085A58E}">
      <dsp:nvSpPr>
        <dsp:cNvPr id="0" name=""/>
        <dsp:cNvSpPr/>
      </dsp:nvSpPr>
      <dsp:spPr>
        <a:xfrm>
          <a:off x="1493293" y="3132868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GPS Tracking: 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 Live bus location updates for accurate tracking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3293" y="3132868"/>
        <a:ext cx="6064580" cy="129289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46662"/>
          <a:ext cx="3465576" cy="2200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85063" y="612473"/>
          <a:ext cx="3465576" cy="2200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Future Enhancment</a:t>
          </a:r>
          <a:endParaRPr lang="en-US" sz="4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518" y="676928"/>
        <a:ext cx="3336666" cy="2071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1075290" y="-50690"/>
          <a:ext cx="3120536" cy="1981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1422016" y="278699"/>
          <a:ext cx="3120536" cy="1981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1480053" y="336736"/>
        <a:ext cx="3004462" cy="186546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B78F2-BECC-4019-A542-28D4E8720A54}">
      <dsp:nvSpPr>
        <dsp:cNvPr id="0" name=""/>
        <dsp:cNvSpPr/>
      </dsp:nvSpPr>
      <dsp:spPr>
        <a:xfrm>
          <a:off x="0" y="0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D1AF-A646-4EB9-A6CA-B053B2AB95C8}">
      <dsp:nvSpPr>
        <dsp:cNvPr id="0" name=""/>
        <dsp:cNvSpPr/>
      </dsp:nvSpPr>
      <dsp:spPr>
        <a:xfrm>
          <a:off x="390718" y="293319"/>
          <a:ext cx="711091" cy="710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A77D1-E36A-4719-A3C1-B76A660BE523}">
      <dsp:nvSpPr>
        <dsp:cNvPr id="0" name=""/>
        <dsp:cNvSpPr/>
      </dsp:nvSpPr>
      <dsp:spPr>
        <a:xfrm>
          <a:off x="1492529" y="2702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Communication Module: </a:t>
          </a:r>
          <a:r>
            <a:rPr lang="en-US" sz="2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Enable real-time chat between users, drivers, and admins</a:t>
          </a:r>
          <a:endParaRPr lang="en-US" sz="2800" b="0" i="0" kern="1200" cap="none" normalizeH="0" baseline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2702"/>
        <a:ext cx="6064580" cy="1292894"/>
      </dsp:txXfrm>
    </dsp:sp>
    <dsp:sp modelId="{B5113FC5-E946-47DD-BB98-D81C5D5B61EC}">
      <dsp:nvSpPr>
        <dsp:cNvPr id="0" name=""/>
        <dsp:cNvSpPr/>
      </dsp:nvSpPr>
      <dsp:spPr>
        <a:xfrm>
          <a:off x="0" y="1567785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BB66-DFB9-4726-9DF1-584A5EE60F19}">
      <dsp:nvSpPr>
        <dsp:cNvPr id="0" name=""/>
        <dsp:cNvSpPr/>
      </dsp:nvSpPr>
      <dsp:spPr>
        <a:xfrm>
          <a:off x="390718" y="1858402"/>
          <a:ext cx="711091" cy="710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F6D0-2654-485F-8955-E92DE30F054B}">
      <dsp:nvSpPr>
        <dsp:cNvPr id="0" name=""/>
        <dsp:cNvSpPr/>
      </dsp:nvSpPr>
      <dsp:spPr>
        <a:xfrm>
          <a:off x="1492529" y="1567785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Enrollment &amp; Billing: 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Streamline approvals and implement digital fee management..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1567785"/>
        <a:ext cx="6064580" cy="1292894"/>
      </dsp:txXfrm>
    </dsp:sp>
    <dsp:sp modelId="{075A5194-B5E6-4FCD-9BB6-77CBFEC60BFA}">
      <dsp:nvSpPr>
        <dsp:cNvPr id="0" name=""/>
        <dsp:cNvSpPr/>
      </dsp:nvSpPr>
      <dsp:spPr>
        <a:xfrm>
          <a:off x="0" y="3132868"/>
          <a:ext cx="7715249" cy="129163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4A05-3340-4886-98D1-66D505C61E06}">
      <dsp:nvSpPr>
        <dsp:cNvPr id="0" name=""/>
        <dsp:cNvSpPr/>
      </dsp:nvSpPr>
      <dsp:spPr>
        <a:xfrm>
          <a:off x="390718" y="3423485"/>
          <a:ext cx="711091" cy="710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8F28-1753-4857-8227-2E1D9085A58E}">
      <dsp:nvSpPr>
        <dsp:cNvPr id="0" name=""/>
        <dsp:cNvSpPr/>
      </dsp:nvSpPr>
      <dsp:spPr>
        <a:xfrm>
          <a:off x="1492529" y="3132868"/>
          <a:ext cx="6064580" cy="129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1" tIns="136831" rIns="136831" bIns="1368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In-App Notification System: </a:t>
          </a: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instant alerts for arrivals, delays, and announcements.</a:t>
          </a:r>
          <a:endParaRPr lang="en-US" sz="28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2529" y="3132868"/>
        <a:ext cx="6064580" cy="129289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0" y="246662"/>
          <a:ext cx="3465576" cy="2200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385063" y="612473"/>
          <a:ext cx="3465576" cy="2200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 </a:t>
          </a:r>
          <a:r>
            <a:rPr lang="en-US" sz="4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Enhancment</a:t>
          </a:r>
          <a:endParaRPr lang="en-US" sz="4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518" y="676928"/>
        <a:ext cx="3336666" cy="207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AD246-E3BE-4D60-817D-79CDE83DCE50}">
      <dsp:nvSpPr>
        <dsp:cNvPr id="0" name=""/>
        <dsp:cNvSpPr/>
      </dsp:nvSpPr>
      <dsp:spPr>
        <a:xfrm>
          <a:off x="0" y="41125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86925-D510-465D-AAE3-D70856417D4C}">
      <dsp:nvSpPr>
        <dsp:cNvPr id="0" name=""/>
        <dsp:cNvSpPr/>
      </dsp:nvSpPr>
      <dsp:spPr>
        <a:xfrm>
          <a:off x="345398" y="257396"/>
          <a:ext cx="627997" cy="627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BBF54-6E42-4EB7-8693-6C466503DFEA}">
      <dsp:nvSpPr>
        <dsp:cNvPr id="0" name=""/>
        <dsp:cNvSpPr/>
      </dsp:nvSpPr>
      <dsp:spPr>
        <a:xfrm>
          <a:off x="1318795" y="487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Manage and assign bus routes efficiently.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8795" y="487"/>
        <a:ext cx="3634204" cy="1141814"/>
      </dsp:txXfrm>
    </dsp:sp>
    <dsp:sp modelId="{E66BD1C8-5B68-4EB1-9EEE-F393E83F72F1}">
      <dsp:nvSpPr>
        <dsp:cNvPr id="0" name=""/>
        <dsp:cNvSpPr/>
      </dsp:nvSpPr>
      <dsp:spPr>
        <a:xfrm>
          <a:off x="0" y="1427755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24288-DC0B-4C2B-ABB8-616654121E4D}">
      <dsp:nvSpPr>
        <dsp:cNvPr id="0" name=""/>
        <dsp:cNvSpPr/>
      </dsp:nvSpPr>
      <dsp:spPr>
        <a:xfrm>
          <a:off x="345398" y="1684663"/>
          <a:ext cx="627997" cy="627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06AA6-940A-46C2-9CD9-4D2AB6CA4DC3}">
      <dsp:nvSpPr>
        <dsp:cNvPr id="0" name=""/>
        <dsp:cNvSpPr/>
      </dsp:nvSpPr>
      <dsp:spPr>
        <a:xfrm>
          <a:off x="1318795" y="1427755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Digitize and optimize university transport services.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8795" y="1427755"/>
        <a:ext cx="3634204" cy="1141814"/>
      </dsp:txXfrm>
    </dsp:sp>
    <dsp:sp modelId="{96BE5B67-846D-4BEB-BD2F-67B08F8A2E2B}">
      <dsp:nvSpPr>
        <dsp:cNvPr id="0" name=""/>
        <dsp:cNvSpPr/>
      </dsp:nvSpPr>
      <dsp:spPr>
        <a:xfrm>
          <a:off x="0" y="2855023"/>
          <a:ext cx="4953000" cy="114181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2980-E328-495B-AE5E-598BEC0F4D3A}">
      <dsp:nvSpPr>
        <dsp:cNvPr id="0" name=""/>
        <dsp:cNvSpPr/>
      </dsp:nvSpPr>
      <dsp:spPr>
        <a:xfrm>
          <a:off x="345398" y="3111931"/>
          <a:ext cx="627997" cy="627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62072-5384-46BD-A700-73351C15D55D}">
      <dsp:nvSpPr>
        <dsp:cNvPr id="0" name=""/>
        <dsp:cNvSpPr/>
      </dsp:nvSpPr>
      <dsp:spPr>
        <a:xfrm>
          <a:off x="1318795" y="2855023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Provide secure, role-based access for all users.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8795" y="2855023"/>
        <a:ext cx="3634204" cy="1141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816564" y="-44218"/>
          <a:ext cx="2781856" cy="1766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1125660" y="249422"/>
          <a:ext cx="2781856" cy="1766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177398" y="301160"/>
        <a:ext cx="2678380" cy="16630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AD246-E3BE-4D60-817D-79CDE83DCE50}">
      <dsp:nvSpPr>
        <dsp:cNvPr id="0" name=""/>
        <dsp:cNvSpPr/>
      </dsp:nvSpPr>
      <dsp:spPr>
        <a:xfrm>
          <a:off x="0" y="41125"/>
          <a:ext cx="4953000" cy="1141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86925-D510-465D-AAE3-D70856417D4C}">
      <dsp:nvSpPr>
        <dsp:cNvPr id="0" name=""/>
        <dsp:cNvSpPr/>
      </dsp:nvSpPr>
      <dsp:spPr>
        <a:xfrm>
          <a:off x="345398" y="257396"/>
          <a:ext cx="627997" cy="627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BBF54-6E42-4EB7-8693-6C466503DFEA}">
      <dsp:nvSpPr>
        <dsp:cNvPr id="0" name=""/>
        <dsp:cNvSpPr/>
      </dsp:nvSpPr>
      <dsp:spPr>
        <a:xfrm>
          <a:off x="1318795" y="487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 system for real-time alerts on delays or cancellations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318795" y="487"/>
        <a:ext cx="3634204" cy="1141814"/>
      </dsp:txXfrm>
    </dsp:sp>
    <dsp:sp modelId="{E66BD1C8-5B68-4EB1-9EEE-F393E83F72F1}">
      <dsp:nvSpPr>
        <dsp:cNvPr id="0" name=""/>
        <dsp:cNvSpPr/>
      </dsp:nvSpPr>
      <dsp:spPr>
        <a:xfrm>
          <a:off x="0" y="1427755"/>
          <a:ext cx="4953000" cy="1141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24288-DC0B-4C2B-ABB8-616654121E4D}">
      <dsp:nvSpPr>
        <dsp:cNvPr id="0" name=""/>
        <dsp:cNvSpPr/>
      </dsp:nvSpPr>
      <dsp:spPr>
        <a:xfrm>
          <a:off x="345398" y="1684663"/>
          <a:ext cx="627997" cy="627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06AA6-940A-46C2-9CD9-4D2AB6CA4DC3}">
      <dsp:nvSpPr>
        <dsp:cNvPr id="0" name=""/>
        <dsp:cNvSpPr/>
      </dsp:nvSpPr>
      <dsp:spPr>
        <a:xfrm>
          <a:off x="1318795" y="1427755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 Digital Communication between administration and users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318795" y="1427755"/>
        <a:ext cx="3634204" cy="1141814"/>
      </dsp:txXfrm>
    </dsp:sp>
    <dsp:sp modelId="{96BE5B67-846D-4BEB-BD2F-67B08F8A2E2B}">
      <dsp:nvSpPr>
        <dsp:cNvPr id="0" name=""/>
        <dsp:cNvSpPr/>
      </dsp:nvSpPr>
      <dsp:spPr>
        <a:xfrm>
          <a:off x="0" y="2855023"/>
          <a:ext cx="4953000" cy="1141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2980-E328-495B-AE5E-598BEC0F4D3A}">
      <dsp:nvSpPr>
        <dsp:cNvPr id="0" name=""/>
        <dsp:cNvSpPr/>
      </dsp:nvSpPr>
      <dsp:spPr>
        <a:xfrm>
          <a:off x="345398" y="3111931"/>
          <a:ext cx="627997" cy="627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62072-5384-46BD-A700-73351C15D55D}">
      <dsp:nvSpPr>
        <dsp:cNvPr id="0" name=""/>
        <dsp:cNvSpPr/>
      </dsp:nvSpPr>
      <dsp:spPr>
        <a:xfrm>
          <a:off x="1318795" y="2855023"/>
          <a:ext cx="3634204" cy="1141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2" tIns="120842" rIns="120842" bIns="12084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Paper-based ID cards are prone to damage and slow verification.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8795" y="2855023"/>
        <a:ext cx="3634204" cy="11418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8895-A2DC-49CD-A0E7-16938A5FDA90}">
      <dsp:nvSpPr>
        <dsp:cNvPr id="0" name=""/>
        <dsp:cNvSpPr/>
      </dsp:nvSpPr>
      <dsp:spPr>
        <a:xfrm>
          <a:off x="1075290" y="-50690"/>
          <a:ext cx="3120536" cy="1981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6AF-005B-48AC-B48A-F150D1746A8B}">
      <dsp:nvSpPr>
        <dsp:cNvPr id="0" name=""/>
        <dsp:cNvSpPr/>
      </dsp:nvSpPr>
      <dsp:spPr>
        <a:xfrm>
          <a:off x="1422016" y="278699"/>
          <a:ext cx="3120536" cy="1981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MOTIVATIONS</a:t>
          </a:r>
        </a:p>
      </dsp:txBody>
      <dsp:txXfrm>
        <a:off x="1480053" y="336736"/>
        <a:ext cx="3004462" cy="18654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A76A2-F5D7-4B01-88A5-475A679D37D0}">
      <dsp:nvSpPr>
        <dsp:cNvPr id="0" name=""/>
        <dsp:cNvSpPr/>
      </dsp:nvSpPr>
      <dsp:spPr>
        <a:xfrm>
          <a:off x="0" y="558"/>
          <a:ext cx="8397558" cy="13077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EF941-0348-44C1-BD40-23C8D72ECF3F}">
      <dsp:nvSpPr>
        <dsp:cNvPr id="0" name=""/>
        <dsp:cNvSpPr/>
      </dsp:nvSpPr>
      <dsp:spPr>
        <a:xfrm>
          <a:off x="395603" y="294809"/>
          <a:ext cx="719279" cy="719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868B9-8D79-42BF-92D6-11A18AAB5DE2}">
      <dsp:nvSpPr>
        <dsp:cNvPr id="0" name=""/>
        <dsp:cNvSpPr/>
      </dsp:nvSpPr>
      <dsp:spPr>
        <a:xfrm>
          <a:off x="1510485" y="558"/>
          <a:ext cx="6887072" cy="130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407" tIns="138407" rIns="138407" bIns="13840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Manual transport causes delays and confusion</a:t>
          </a:r>
          <a:endParaRPr lang="en-US" sz="20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10485" y="558"/>
        <a:ext cx="6887072" cy="1307780"/>
      </dsp:txXfrm>
    </dsp:sp>
    <dsp:sp modelId="{ACB67169-741C-4281-A57D-72BBE9C20F2F}">
      <dsp:nvSpPr>
        <dsp:cNvPr id="0" name=""/>
        <dsp:cNvSpPr/>
      </dsp:nvSpPr>
      <dsp:spPr>
        <a:xfrm>
          <a:off x="0" y="1635283"/>
          <a:ext cx="8397558" cy="13077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A7C5B-256B-4F08-B9C3-FD7084C7E963}">
      <dsp:nvSpPr>
        <dsp:cNvPr id="0" name=""/>
        <dsp:cNvSpPr/>
      </dsp:nvSpPr>
      <dsp:spPr>
        <a:xfrm>
          <a:off x="395603" y="1929534"/>
          <a:ext cx="719279" cy="719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A0745-0548-4483-9F4E-8607FD627454}">
      <dsp:nvSpPr>
        <dsp:cNvPr id="0" name=""/>
        <dsp:cNvSpPr/>
      </dsp:nvSpPr>
      <dsp:spPr>
        <a:xfrm>
          <a:off x="1510485" y="1635283"/>
          <a:ext cx="6887072" cy="130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407" tIns="138407" rIns="138407" bIns="13840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 digital platform is needed for smooth management.</a:t>
          </a:r>
          <a:endParaRPr lang="en-US" sz="20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10485" y="1635283"/>
        <a:ext cx="6887072" cy="1307780"/>
      </dsp:txXfrm>
    </dsp:sp>
    <dsp:sp modelId="{D2180F58-C852-4CC1-AB13-A3017F260E97}">
      <dsp:nvSpPr>
        <dsp:cNvPr id="0" name=""/>
        <dsp:cNvSpPr/>
      </dsp:nvSpPr>
      <dsp:spPr>
        <a:xfrm>
          <a:off x="0" y="3270009"/>
          <a:ext cx="8397558" cy="13077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A4DF1-7CA9-4EF9-B6C3-2ADDC23C86F4}">
      <dsp:nvSpPr>
        <dsp:cNvPr id="0" name=""/>
        <dsp:cNvSpPr/>
      </dsp:nvSpPr>
      <dsp:spPr>
        <a:xfrm>
          <a:off x="395603" y="3564259"/>
          <a:ext cx="719279" cy="719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5BAA2-BE5C-43BF-A592-EF42128F73A2}">
      <dsp:nvSpPr>
        <dsp:cNvPr id="0" name=""/>
        <dsp:cNvSpPr/>
      </dsp:nvSpPr>
      <dsp:spPr>
        <a:xfrm>
          <a:off x="1510485" y="3270009"/>
          <a:ext cx="6887072" cy="130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407" tIns="138407" rIns="138407" bIns="13840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Route Hive automates enrollment and simulates bus movement.</a:t>
          </a:r>
          <a:endParaRPr lang="en-US" sz="20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10485" y="3270009"/>
        <a:ext cx="6887072" cy="13077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2EDF7-C42E-4241-9096-CE3F5DCB74B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CBF71-FF55-4822-A1DB-AC6882536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24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1527-C146-38E7-7F18-5616D54AA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ED11-D412-9C5D-21DC-7B134DEFC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D619C-6039-3665-81D3-F0BFBD6E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5FC5-B902-72C9-AD29-25C14F8D6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29C8-7269-425E-376F-AD2D5DA4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220AC-2306-BC83-2DC6-6400AF40F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2FAB7-9F55-1485-7173-14F44F1FF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1DCC4-13B4-4D91-79AB-D34C02ABC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16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8EE07-78A7-2826-C084-6580D02B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223B4-9370-7C11-F493-0A5D383BE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925BB-0DE4-3843-0095-7E4DE2746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9B563-704F-ED02-A5FF-AC447C2EF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CBAE-3045-177C-5412-AE833DF4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C8D67-2530-5411-C10B-DA44E85E1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2577E-4822-5234-0B17-AEFC48F53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A2C73-AD61-0E80-73BF-3D98D3A78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7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3CFF-FC8D-ACE0-2CCE-59EC9959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04E5D-8C28-EF22-3699-34AD5F0ED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FAA78E-140A-0012-BE9A-7241E9FCB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6E1E-BF13-97BA-F284-8805F95FE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58510-141B-8E69-046F-6A5B4CD1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B2AC4-494E-E7FE-86FB-04D8B9E3F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255A3-F7E3-78D8-5FDE-1B12465F1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DBB94-6ED5-F0A4-E2BE-54800108E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2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F7EF5-3AEE-F4F0-B972-200BB496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1A142-3357-99D8-CE5E-AFFF4AEBE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E2DAB-5579-AD16-487D-9C761C257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54B79-577B-19B9-F14B-6E3990CE5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5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6CC8-8E83-BAF3-AAE4-3F31C2AA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5AC77-9670-7730-D89B-AD6C044BD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163AE-9D91-B1C1-AD21-FBD39C93F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5779-4F78-E922-2B44-F12BE663F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B9F8-2448-CB1B-177B-83B50DF2D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E9349-E33D-0724-F1BD-33B863852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AEFE8-DB81-FED5-E001-C90FC2579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64EE-0AD1-9229-FC50-9EE55505A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7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4C96F-7DC9-2DD7-D83D-DBF34FA2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5121A-4923-DC7E-1AC7-BD0621F38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DF65D-6733-8C45-488C-4FA8A37E5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4FC6-BA47-FC03-46EE-A29A5642E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13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2BEB-2CB7-14A6-38E5-1828FAC7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94C16-F20D-56F2-DC3A-D0F2A285F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5520F-6E5D-865D-055C-D545AF13D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0C5F-BB47-96C9-A0DE-713FA4520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1C748-4F65-5144-2AE3-D34D0954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C0827-0AD1-1F0B-3BAB-F52E08D24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8A1A8-2034-E536-832F-FC1CDEE94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72BD3-DCA2-397C-37E1-303CF5324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80EC8-5AEB-4FC8-5BED-7922703C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8DC33-4909-C31A-1EA1-4B9375A2B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003E8-C012-7239-6C49-EAEB144C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4245C-645B-3C48-BD62-716902687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CBF71-FF55-4822-A1DB-AC68825367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74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6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95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5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8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8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8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31.jpg"/><Relationship Id="rId9" Type="http://schemas.microsoft.com/office/2007/relationships/diagramDrawing" Target="../diagrams/drawing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2.jpg"/><Relationship Id="rId9" Type="http://schemas.microsoft.com/office/2007/relationships/diagramDrawing" Target="../diagrams/drawing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1.jpg"/><Relationship Id="rId7" Type="http://schemas.openxmlformats.org/officeDocument/2006/relationships/diagramData" Target="../diagrams/data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11" Type="http://schemas.microsoft.com/office/2007/relationships/diagramDrawing" Target="../diagrams/drawing19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33.jpg"/><Relationship Id="rId9" Type="http://schemas.openxmlformats.org/officeDocument/2006/relationships/diagramQuickStyle" Target="../diagrams/quickStyle1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0" Type="http://schemas.openxmlformats.org/officeDocument/2006/relationships/diagramLayout" Target="../diagrams/layout23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microsoft.com/office/2007/relationships/diagramDrawing" Target="../diagrams/drawing2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4.xml"/><Relationship Id="rId12" Type="http://schemas.openxmlformats.org/officeDocument/2006/relationships/diagramColors" Target="../diagrams/colors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11" Type="http://schemas.openxmlformats.org/officeDocument/2006/relationships/diagramQuickStyle" Target="../diagrams/quickStyle25.xml"/><Relationship Id="rId5" Type="http://schemas.openxmlformats.org/officeDocument/2006/relationships/diagramLayout" Target="../diagrams/layout24.xml"/><Relationship Id="rId10" Type="http://schemas.openxmlformats.org/officeDocument/2006/relationships/diagramLayout" Target="../diagrams/layout25.xml"/><Relationship Id="rId4" Type="http://schemas.openxmlformats.org/officeDocument/2006/relationships/diagramData" Target="../diagrams/data24.xml"/><Relationship Id="rId9" Type="http://schemas.openxmlformats.org/officeDocument/2006/relationships/diagramData" Target="../diagrams/data2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microsoft.com/office/2007/relationships/diagramDrawing" Target="../diagrams/drawing29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8.xml"/><Relationship Id="rId12" Type="http://schemas.openxmlformats.org/officeDocument/2006/relationships/diagramColors" Target="../diagrams/colors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8.xml"/><Relationship Id="rId11" Type="http://schemas.openxmlformats.org/officeDocument/2006/relationships/diagramQuickStyle" Target="../diagrams/quickStyle29.xml"/><Relationship Id="rId5" Type="http://schemas.openxmlformats.org/officeDocument/2006/relationships/diagramLayout" Target="../diagrams/layout28.xml"/><Relationship Id="rId10" Type="http://schemas.openxmlformats.org/officeDocument/2006/relationships/diagramLayout" Target="../diagrams/layout29.xml"/><Relationship Id="rId4" Type="http://schemas.openxmlformats.org/officeDocument/2006/relationships/diagramData" Target="../diagrams/data28.xml"/><Relationship Id="rId9" Type="http://schemas.openxmlformats.org/officeDocument/2006/relationships/diagramData" Target="../diagrams/data2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13" Type="http://schemas.microsoft.com/office/2007/relationships/diagramDrawing" Target="../diagrams/drawing3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0.xml"/><Relationship Id="rId12" Type="http://schemas.openxmlformats.org/officeDocument/2006/relationships/diagramColors" Target="../diagrams/colors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0.xml"/><Relationship Id="rId11" Type="http://schemas.openxmlformats.org/officeDocument/2006/relationships/diagramQuickStyle" Target="../diagrams/quickStyle31.xml"/><Relationship Id="rId5" Type="http://schemas.openxmlformats.org/officeDocument/2006/relationships/diagramLayout" Target="../diagrams/layout30.xml"/><Relationship Id="rId10" Type="http://schemas.openxmlformats.org/officeDocument/2006/relationships/diagramLayout" Target="../diagrams/layout31.xml"/><Relationship Id="rId4" Type="http://schemas.openxmlformats.org/officeDocument/2006/relationships/diagramData" Target="../diagrams/data30.xml"/><Relationship Id="rId9" Type="http://schemas.openxmlformats.org/officeDocument/2006/relationships/diagramData" Target="../diagrams/data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18" Type="http://schemas.microsoft.com/office/2007/relationships/diagramDrawing" Target="../diagrams/drawing10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17" Type="http://schemas.openxmlformats.org/officeDocument/2006/relationships/diagramColors" Target="../diagrams/colors10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5" Type="http://schemas.openxmlformats.org/officeDocument/2006/relationships/diagramLayout" Target="../diagrams/layout10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Relationship Id="rId14" Type="http://schemas.openxmlformats.org/officeDocument/2006/relationships/diagramData" Target="../diagrams/data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0" Type="http://schemas.openxmlformats.org/officeDocument/2006/relationships/diagramLayout" Target="../diagrams/layout16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C5E43-BA3C-FC17-BDDD-874B9DBCD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340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05C68-4C50-2972-05F4-230749586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0340" y="4317841"/>
            <a:ext cx="3931321" cy="103366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“Find your way , Own your Time”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741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2A633-4ED6-E632-2140-09FD8261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95007-9348-F7FF-63DF-485B464A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ROUTE HIVE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5" descr="A diagram of a software application">
            <a:extLst>
              <a:ext uri="{FF2B5EF4-FFF2-40B4-BE49-F238E27FC236}">
                <a16:creationId xmlns:a16="http://schemas.microsoft.com/office/drawing/2014/main" id="{6582B0B3-A061-BB9C-BA7C-5669B0763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24" y="238991"/>
            <a:ext cx="6459893" cy="652549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54B685F-564D-DE40-DC56-1B8D333B4AA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4682763"/>
              </p:ext>
            </p:extLst>
          </p:nvPr>
        </p:nvGraphicFramePr>
        <p:xfrm>
          <a:off x="1096144" y="2884395"/>
          <a:ext cx="3862062" cy="246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497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386AF-E21B-731C-E6DB-9A20C30E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89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DA430-CFFD-3FDC-1617-9225BD42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882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ROUTE HIVE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9994DC-DDC0-0929-94BD-F149AC5E01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835899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92478" y="2543656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6D20768-B65D-83F5-C005-FD5015A943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06568150"/>
              </p:ext>
            </p:extLst>
          </p:nvPr>
        </p:nvGraphicFramePr>
        <p:xfrm>
          <a:off x="7279965" y="2884395"/>
          <a:ext cx="3766670" cy="246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9270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22948-8D8E-0C55-C1FB-1C0B9C986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56D1461-AB45-B4CE-808D-064DA0F3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A0C2C5-24DB-9512-B99D-413AD0BDC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B3A3AB9E-E597-FDE7-6B3D-A190D9845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A7E90-9C82-4A53-CE72-A7601C98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ROUTE HIVE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D1F179-3A6A-5335-CB12-A8C00865B1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4542" y="1"/>
            <a:ext cx="6808569" cy="6764482"/>
          </a:xfrm>
          <a:prstGeom prst="rect">
            <a:avLst/>
          </a:pr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B71DB9C-C4B4-9512-A642-44E4E3485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F82B3C-3B05-20E8-83E1-D4C43D427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3CE358-9143-18C2-5863-7285D8CD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304F4-3580-B3A6-6F3E-66128398A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F3A2B16-0B1B-59D4-EF50-F41E7DF395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4815689"/>
              </p:ext>
            </p:extLst>
          </p:nvPr>
        </p:nvGraphicFramePr>
        <p:xfrm>
          <a:off x="1096144" y="2884395"/>
          <a:ext cx="3862062" cy="246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8449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7388F-6F3D-E04B-C5FE-B25B65A3A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613C-C78A-6238-D1D3-0318CF5B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442" y="574744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A9D3ADC8-E56E-6B54-D54A-51AD08A4AC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4254181"/>
              </p:ext>
            </p:extLst>
          </p:nvPr>
        </p:nvGraphicFramePr>
        <p:xfrm>
          <a:off x="4094480" y="1971749"/>
          <a:ext cx="7939924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CAD787D-37C1-3461-88ED-BC2474A6C9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4523023"/>
              </p:ext>
            </p:extLst>
          </p:nvPr>
        </p:nvGraphicFramePr>
        <p:xfrm>
          <a:off x="-2273480" y="2815526"/>
          <a:ext cx="6113959" cy="253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9949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3A847-B9FA-3169-67B5-5DF90968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826F-3CA4-5388-6B27-22E074FD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406986"/>
            <a:ext cx="440944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D4BB58A8-A54D-F882-EC22-2C6EEFC1E88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2797964"/>
              </p:ext>
            </p:extLst>
          </p:nvPr>
        </p:nvGraphicFramePr>
        <p:xfrm>
          <a:off x="284480" y="1791995"/>
          <a:ext cx="7939924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9B2E4B7-F76E-60B9-0FA3-6B344BD2431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26599216"/>
              </p:ext>
            </p:extLst>
          </p:nvPr>
        </p:nvGraphicFramePr>
        <p:xfrm>
          <a:off x="8341360" y="2957766"/>
          <a:ext cx="3850640" cy="28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2737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31486-09D1-1A16-A984-C5B936FE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642F-01A9-7E34-1899-D93381FE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20" y="457786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952AF940-170B-BC9C-6316-FC1171B97D0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5643"/>
              </p:ext>
            </p:extLst>
          </p:nvPr>
        </p:nvGraphicFramePr>
        <p:xfrm>
          <a:off x="4229099" y="1971749"/>
          <a:ext cx="7715249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C8CEBB0-3746-186F-EF42-5AFBDE74E1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26436"/>
              </p:ext>
            </p:extLst>
          </p:nvPr>
        </p:nvGraphicFramePr>
        <p:xfrm>
          <a:off x="153785" y="2552522"/>
          <a:ext cx="3850640" cy="28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5359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AFA20-FED1-EC4F-056A-1C2B23F9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C48B-F201-7569-7B70-BDEAF3C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671146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CE74B07E-5015-5FAC-109B-99CA8893B5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1149790"/>
              </p:ext>
            </p:extLst>
          </p:nvPr>
        </p:nvGraphicFramePr>
        <p:xfrm>
          <a:off x="247653" y="2323966"/>
          <a:ext cx="7715249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B597C1B-B5DE-AE7D-8C1A-A2E5F57BD4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877516"/>
              </p:ext>
            </p:extLst>
          </p:nvPr>
        </p:nvGraphicFramePr>
        <p:xfrm>
          <a:off x="8086723" y="3131642"/>
          <a:ext cx="3850640" cy="28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274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3E8AE-E7C6-B224-74B6-11D2D857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4A61-E96B-875A-B52A-EDD98A6C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457786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C42F0368-06D0-86FA-BD56-E820D844D3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7870370"/>
              </p:ext>
            </p:extLst>
          </p:nvPr>
        </p:nvGraphicFramePr>
        <p:xfrm>
          <a:off x="287019" y="1971749"/>
          <a:ext cx="7715249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0C03642-800E-DE16-0C2E-6799263F0B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9877639"/>
              </p:ext>
            </p:extLst>
          </p:nvPr>
        </p:nvGraphicFramePr>
        <p:xfrm>
          <a:off x="8190345" y="2779424"/>
          <a:ext cx="3850640" cy="28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2843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0B9D6-AC5C-2379-1EFE-B487C1EC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1CC7-6936-962B-2E9D-C9450C77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20" y="457786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C0A9436E-09AA-5DE7-B6A5-436CE1FF194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20919769"/>
              </p:ext>
            </p:extLst>
          </p:nvPr>
        </p:nvGraphicFramePr>
        <p:xfrm>
          <a:off x="4229099" y="1971749"/>
          <a:ext cx="7715249" cy="442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D913D7-0E22-E685-70E7-AC87F97495A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5775038"/>
              </p:ext>
            </p:extLst>
          </p:nvPr>
        </p:nvGraphicFramePr>
        <p:xfrm>
          <a:off x="153785" y="2552522"/>
          <a:ext cx="3850640" cy="28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4994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72AC53-D694-0C4F-823E-C53841A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QUERIES?</a:t>
            </a:r>
          </a:p>
        </p:txBody>
      </p:sp>
    </p:spTree>
    <p:extLst>
      <p:ext uri="{BB962C8B-B14F-4D97-AF65-F5344CB8AC3E}">
        <p14:creationId xmlns:p14="http://schemas.microsoft.com/office/powerpoint/2010/main" val="34547780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A3484-CE7A-F02E-8B60-BA6941908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F23F2-4BE3-20DD-5501-E1F86B64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441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2543656"/>
            <a:ext cx="867485" cy="115439"/>
            <a:chOff x="8910933" y="1861308"/>
            <a:chExt cx="867485" cy="11543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03F6854B-E769-B6F9-EAF2-2FFEDA0F6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97545"/>
              </p:ext>
            </p:extLst>
          </p:nvPr>
        </p:nvGraphicFramePr>
        <p:xfrm>
          <a:off x="7202441" y="2884395"/>
          <a:ext cx="3950677" cy="246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36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2AF3A-1FA3-F3C4-23C3-B3FFE572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1481-9F6F-3D61-A7E1-F07E2799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723900"/>
            <a:ext cx="861568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E006065D-976B-8C5D-D28D-8B183EB792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6801118"/>
              </p:ext>
            </p:extLst>
          </p:nvPr>
        </p:nvGraphicFramePr>
        <p:xfrm>
          <a:off x="6665278" y="2247265"/>
          <a:ext cx="4953000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68B198C-4C8B-48FE-89FE-2BE6A70B32F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20404985"/>
              </p:ext>
            </p:extLst>
          </p:nvPr>
        </p:nvGraphicFramePr>
        <p:xfrm>
          <a:off x="-284161" y="2415540"/>
          <a:ext cx="5617843" cy="231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9984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59401-7B10-8C6E-09EB-C166E027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BE67-50D0-DF6C-0E85-CB8363B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890000" y="723900"/>
            <a:ext cx="295656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915A31FD-DDB5-56DF-8CE0-B4BDDD599B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75776486"/>
              </p:ext>
            </p:extLst>
          </p:nvPr>
        </p:nvGraphicFramePr>
        <p:xfrm>
          <a:off x="370522" y="2287905"/>
          <a:ext cx="4953000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5643B48-7CD6-9B15-57A1-9A2A027B40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28241884"/>
              </p:ext>
            </p:extLst>
          </p:nvPr>
        </p:nvGraphicFramePr>
        <p:xfrm>
          <a:off x="7762240" y="3688080"/>
          <a:ext cx="4724082" cy="206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4873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C643D-4A41-42DC-7C22-16E22B3B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D907-6F7C-71C1-2831-E6DABE1C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723900"/>
            <a:ext cx="542544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CA291271-F1A0-CF80-F084-361CC7CA87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4057479"/>
              </p:ext>
            </p:extLst>
          </p:nvPr>
        </p:nvGraphicFramePr>
        <p:xfrm>
          <a:off x="6665278" y="2247265"/>
          <a:ext cx="4953000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54C288C-F768-3712-3A27-5867B5E881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3066009"/>
              </p:ext>
            </p:extLst>
          </p:nvPr>
        </p:nvGraphicFramePr>
        <p:xfrm>
          <a:off x="-284161" y="2415540"/>
          <a:ext cx="5617843" cy="231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0363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66098-1EA1-EE9A-C953-F9775D16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93B4-AD9F-E267-11C7-1E996064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723900"/>
            <a:ext cx="490728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03210E7E-3EA5-F009-5D48-0FE42F4B766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6214615"/>
              </p:ext>
            </p:extLst>
          </p:nvPr>
        </p:nvGraphicFramePr>
        <p:xfrm>
          <a:off x="3220720" y="1666243"/>
          <a:ext cx="8397558" cy="457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BAB7DB-E552-2737-BAD2-63B4485990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4239182"/>
              </p:ext>
            </p:extLst>
          </p:nvPr>
        </p:nvGraphicFramePr>
        <p:xfrm>
          <a:off x="3718560" y="1666242"/>
          <a:ext cx="7899718" cy="4734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1543CC62-1788-E337-2E22-EB52094AC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333690"/>
              </p:ext>
            </p:extLst>
          </p:nvPr>
        </p:nvGraphicFramePr>
        <p:xfrm>
          <a:off x="162879" y="2791460"/>
          <a:ext cx="2946081" cy="281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30188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574EE-F6B2-D62B-D7FA-4AE77A0F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86D-BCC9-F942-F27B-4C57B7A5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683260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D33AA50E-C5FE-E401-283D-22C0F8246C7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4890049"/>
              </p:ext>
            </p:extLst>
          </p:nvPr>
        </p:nvGraphicFramePr>
        <p:xfrm>
          <a:off x="157595" y="1971749"/>
          <a:ext cx="11876810" cy="525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D9EDFA1-47F3-0DF8-93C8-9588342718B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105426"/>
              </p:ext>
            </p:extLst>
          </p:nvPr>
        </p:nvGraphicFramePr>
        <p:xfrm>
          <a:off x="4907280" y="908285"/>
          <a:ext cx="3413760" cy="1739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28231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5D2A6-E306-FFCA-32BF-F24159FBF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BA24-C277-673E-8141-AC2F169B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20" y="457786"/>
            <a:ext cx="355600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028E5C42-F9B6-C8DC-1E93-B71C7E6ACB9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27813412"/>
              </p:ext>
            </p:extLst>
          </p:nvPr>
        </p:nvGraphicFramePr>
        <p:xfrm>
          <a:off x="157595" y="1971749"/>
          <a:ext cx="11876810" cy="525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CE622C9-DB35-BD7F-6E36-C2D24B6ACC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3554714"/>
              </p:ext>
            </p:extLst>
          </p:nvPr>
        </p:nvGraphicFramePr>
        <p:xfrm>
          <a:off x="538480" y="610309"/>
          <a:ext cx="3500005" cy="200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1159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1D709-1F1E-B50B-4236-17FF15D3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22F9-6EB3-5221-B5D1-56BBE459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661109"/>
            <a:ext cx="5852160" cy="128848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HIVE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Content Placeholder 6">
            <a:extLst>
              <a:ext uri="{FF2B5EF4-FFF2-40B4-BE49-F238E27FC236}">
                <a16:creationId xmlns:a16="http://schemas.microsoft.com/office/drawing/2014/main" id="{9B910D74-4169-52CA-1D67-12A9F166D5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00490285"/>
              </p:ext>
            </p:extLst>
          </p:nvPr>
        </p:nvGraphicFramePr>
        <p:xfrm>
          <a:off x="157595" y="1971749"/>
          <a:ext cx="11876810" cy="525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82F07A0-CF9C-8886-1C67-572A6E1F5DE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6659978"/>
              </p:ext>
            </p:extLst>
          </p:nvPr>
        </p:nvGraphicFramePr>
        <p:xfrm>
          <a:off x="7722176" y="0"/>
          <a:ext cx="3655869" cy="265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5841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547</Words>
  <Application>Microsoft Office PowerPoint</Application>
  <PresentationFormat>Widescreen</PresentationFormat>
  <Paragraphs>93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Bembo</vt:lpstr>
      <vt:lpstr>Times New Roman</vt:lpstr>
      <vt:lpstr>AdornVTI</vt:lpstr>
      <vt:lpstr>Route Hive</vt:lpstr>
      <vt:lpstr>ROUTE HIVE</vt:lpstr>
      <vt:lpstr>ROUTE HIVE</vt:lpstr>
      <vt:lpstr>ROUTE HIVE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ROUTE HIVE </vt:lpstr>
      <vt:lpstr>ANY QUERIES?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SHASANK SINGH THAKURI</dc:creator>
  <cp:lastModifiedBy>SHASANK SINGH THAKURI</cp:lastModifiedBy>
  <cp:revision>2</cp:revision>
  <dcterms:created xsi:type="dcterms:W3CDTF">2025-08-02T12:57:53Z</dcterms:created>
  <dcterms:modified xsi:type="dcterms:W3CDTF">2025-08-06T11:39:33Z</dcterms:modified>
</cp:coreProperties>
</file>